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59" r:id="rId3"/>
    <p:sldId id="299" r:id="rId4"/>
    <p:sldId id="267" r:id="rId5"/>
    <p:sldId id="269" r:id="rId6"/>
    <p:sldId id="271" r:id="rId7"/>
    <p:sldId id="279" r:id="rId8"/>
    <p:sldId id="275" r:id="rId9"/>
    <p:sldId id="277" r:id="rId10"/>
    <p:sldId id="298" r:id="rId11"/>
    <p:sldId id="281" r:id="rId12"/>
    <p:sldId id="283" r:id="rId13"/>
    <p:sldId id="285" r:id="rId14"/>
    <p:sldId id="287" r:id="rId15"/>
    <p:sldId id="289" r:id="rId16"/>
    <p:sldId id="291" r:id="rId17"/>
    <p:sldId id="293" r:id="rId18"/>
    <p:sldId id="295" r:id="rId19"/>
    <p:sldId id="297" r:id="rId20"/>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Übersicht" id="{D9D15A62-541A-4341-8E99-73233E3C5DD3}">
          <p14:sldIdLst>
            <p14:sldId id="256"/>
          </p14:sldIdLst>
        </p14:section>
        <p14:section name="Tag 1: Mailand" id="{1DB7418D-7514-41C0-AAD5-AD0B4A41A27A}">
          <p14:sldIdLst>
            <p14:sldId id="259"/>
          </p14:sldIdLst>
        </p14:section>
        <p14:section name="Tag 2: Von Mailand nach Turin" id="{C6DDAB9E-F67F-4B71-96AA-239CFA81841D}">
          <p14:sldIdLst>
            <p14:sldId id="299"/>
          </p14:sldIdLst>
        </p14:section>
        <p14:section name="Tag 3: Turiner Umgebung" id="{8435D3DA-D591-4447-8A88-5DD5801912DE}">
          <p14:sldIdLst>
            <p14:sldId id="267"/>
          </p14:sldIdLst>
        </p14:section>
        <p14:section name="Tag 4: Von Turin nach Genua" id="{1181CCBB-99EF-447E-B2DC-42E813CC8371}">
          <p14:sldIdLst>
            <p14:sldId id="269"/>
          </p14:sldIdLst>
        </p14:section>
        <p14:section name="Tag 5: Von Genua nach Viareggio" id="{C3EABECC-216B-4607-A712-98F6DF13EEB5}">
          <p14:sldIdLst>
            <p14:sldId id="271"/>
          </p14:sldIdLst>
        </p14:section>
        <p14:section name="Tag 6: Von Viareggio nach Livorno" id="{A906B706-916A-46B0-96AB-E92F5C9348A0}">
          <p14:sldIdLst>
            <p14:sldId id="279"/>
          </p14:sldIdLst>
        </p14:section>
        <p14:section name="Tag 7: Von Livorno nach Siena" id="{A51980C4-9F64-4FD3-AC47-0F83E3AE6CEB}">
          <p14:sldIdLst>
            <p14:sldId id="275"/>
          </p14:sldIdLst>
        </p14:section>
        <p14:section name="Tag 8: Von Siena nach Florenz" id="{F69FEBC0-2919-43D4-805B-16E698843504}">
          <p14:sldIdLst>
            <p14:sldId id="277"/>
          </p14:sldIdLst>
        </p14:section>
        <p14:section name="Tag 9: Florenz" id="{95A792D3-8CAF-48CB-86EA-2E35F0203785}">
          <p14:sldIdLst>
            <p14:sldId id="298"/>
          </p14:sldIdLst>
        </p14:section>
        <p14:section name="Tag 10: Von Florenz nach Carpegna" id="{0BED3501-41DE-4B1A-99CC-9CA9375F3CDC}">
          <p14:sldIdLst>
            <p14:sldId id="281"/>
          </p14:sldIdLst>
        </p14:section>
        <p14:section name="Tag 11: Von Carpegna nach Rimini" id="{14B362BE-C608-4A3E-8E83-52CA7CA4FA9C}">
          <p14:sldIdLst>
            <p14:sldId id="283"/>
          </p14:sldIdLst>
        </p14:section>
        <p14:section name="Tag 12: Von Rimini nach Bologna" id="{1B34E39D-C5A1-41C1-A000-79CFFA6B980C}">
          <p14:sldIdLst>
            <p14:sldId id="285"/>
          </p14:sldIdLst>
        </p14:section>
        <p14:section name="Tag 13: Von Bologna nach Venedig" id="{9C023AC7-D17E-4D7C-9B11-3CE5C12CF8D0}">
          <p14:sldIdLst>
            <p14:sldId id="287"/>
          </p14:sldIdLst>
        </p14:section>
        <p14:section name="Tag 14: Venedig" id="{7BEC9181-72DF-4794-BCF9-49BAE733E7D1}">
          <p14:sldIdLst>
            <p14:sldId id="289"/>
          </p14:sldIdLst>
        </p14:section>
        <p14:section name="Tag 15: Von Venedig nach Mantua" id="{13CE8FEF-9FF4-4EDE-B419-77CDA5BCC303}">
          <p14:sldIdLst>
            <p14:sldId id="291"/>
          </p14:sldIdLst>
        </p14:section>
        <p14:section name="Tag 16: Von Mantua nach Cremona" id="{1CD33F95-4300-4B6B-843C-F556E3A64846}">
          <p14:sldIdLst>
            <p14:sldId id="293"/>
          </p14:sldIdLst>
        </p14:section>
        <p14:section name="Tag 17: Von Cremona nach Bergamo" id="{33D52273-9EA7-4D8E-AA4B-8DA780F2B987}">
          <p14:sldIdLst>
            <p14:sldId id="295"/>
          </p14:sldIdLst>
        </p14:section>
        <p14:section name="Tag 18: Von Bergamo nach Mailand" id="{63036001-F2C9-4FFB-BF88-030AE3618797}">
          <p14:sldIdLst>
            <p14:sldId id="297"/>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7" autoAdjust="0"/>
    <p:restoredTop sz="94660"/>
  </p:normalViewPr>
  <p:slideViewPr>
    <p:cSldViewPr snapToGrid="0">
      <p:cViewPr varScale="1">
        <p:scale>
          <a:sx n="113" d="100"/>
          <a:sy n="113" d="100"/>
        </p:scale>
        <p:origin x="456" y="11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media/image1.jpeg>
</file>

<file path=ppt/media/image10.gif>
</file>

<file path=ppt/media/image11.gif>
</file>

<file path=ppt/media/image12.gif>
</file>

<file path=ppt/media/image13.gif>
</file>

<file path=ppt/media/image14.gif>
</file>

<file path=ppt/media/image15.gif>
</file>

<file path=ppt/media/image16.gif>
</file>

<file path=ppt/media/image17.gif>
</file>

<file path=ppt/media/image18.gif>
</file>

<file path=ppt/media/image19.gif>
</file>

<file path=ppt/media/image2.png>
</file>

<file path=ppt/media/image20.gif>
</file>

<file path=ppt/media/image21.gif>
</file>

<file path=ppt/media/image22.jpeg>
</file>

<file path=ppt/media/image23.gif>
</file>

<file path=ppt/media/image24.gif>
</file>

<file path=ppt/media/image25.gif>
</file>

<file path=ppt/media/image26.gif>
</file>

<file path=ppt/media/image27.gif>
</file>

<file path=ppt/media/image28.gif>
</file>

<file path=ppt/media/image29.gif>
</file>

<file path=ppt/media/image3.png>
</file>

<file path=ppt/media/image30.gif>
</file>

<file path=ppt/media/image31.gif>
</file>

<file path=ppt/media/image32.jpeg>
</file>

<file path=ppt/media/image33.gif>
</file>

<file path=ppt/media/image34.gif>
</file>

<file path=ppt/media/image35.gif>
</file>

<file path=ppt/media/image36.gif>
</file>

<file path=ppt/media/image37.gif>
</file>

<file path=ppt/media/image38.gif>
</file>

<file path=ppt/media/image39.gif>
</file>

<file path=ppt/media/image4.png>
</file>

<file path=ppt/media/image40.gif>
</file>

<file path=ppt/media/image5.png>
</file>

<file path=ppt/media/image6.gif>
</file>

<file path=ppt/media/image7.gif>
</file>

<file path=ppt/media/image8.jpeg>
</file>

<file path=ppt/media/image9.gif>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elfolie">
    <p:spTree>
      <p:nvGrpSpPr>
        <p:cNvPr id="1" name=""/>
        <p:cNvGrpSpPr/>
        <p:nvPr/>
      </p:nvGrpSpPr>
      <p:grpSpPr>
        <a:xfrm>
          <a:off x="0" y="0"/>
          <a:ext cx="0" cy="0"/>
          <a:chOff x="0" y="0"/>
          <a:chExt cx="0" cy="0"/>
        </a:xfrm>
      </p:grpSpPr>
      <p:sp>
        <p:nvSpPr>
          <p:cNvPr id="2" name="Title 1"/>
          <p:cNvSpPr>
            <a:spLocks noGrp="1"/>
          </p:cNvSpPr>
          <p:nvPr>
            <p:ph type="ctrTitle"/>
          </p:nvPr>
        </p:nvSpPr>
        <p:spPr>
          <a:xfrm>
            <a:off x="1154955" y="1447800"/>
            <a:ext cx="8825658" cy="3329581"/>
          </a:xfrm>
        </p:spPr>
        <p:txBody>
          <a:bodyPr anchor="b"/>
          <a:lstStyle>
            <a:lvl1pPr>
              <a:defRPr sz="7200"/>
            </a:lvl1pPr>
          </a:lstStyle>
          <a:p>
            <a:r>
              <a:rPr lang="de-DE"/>
              <a:t>Mastertitelformat bearbeiten</a:t>
            </a:r>
            <a:endParaRPr lang="en-US" dirty="0"/>
          </a:p>
        </p:txBody>
      </p:sp>
      <p:sp>
        <p:nvSpPr>
          <p:cNvPr id="3" name="Subtitle 2"/>
          <p:cNvSpPr>
            <a:spLocks noGrp="1"/>
          </p:cNvSpPr>
          <p:nvPr>
            <p:ph type="subTitle" idx="1"/>
          </p:nvPr>
        </p:nvSpPr>
        <p:spPr>
          <a:xfrm>
            <a:off x="1154955" y="4777380"/>
            <a:ext cx="8825658" cy="861420"/>
          </a:xfrm>
        </p:spPr>
        <p:txBody>
          <a:bodyPr anchor="t"/>
          <a:lstStyle>
            <a:lvl1pPr marL="0" indent="0" algn="l">
              <a:buNone/>
              <a:defRPr cap="all">
                <a:solidFill>
                  <a:schemeClr val="bg2">
                    <a:lumMod val="40000"/>
                    <a:lumOff val="6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de-DE"/>
              <a:t>Master-Untertitelformat bearbeiten</a:t>
            </a:r>
            <a:endParaRPr lang="en-US" dirty="0"/>
          </a:p>
        </p:txBody>
      </p:sp>
      <p:sp>
        <p:nvSpPr>
          <p:cNvPr id="4" name="Date Placeholder 3"/>
          <p:cNvSpPr>
            <a:spLocks noGrp="1"/>
          </p:cNvSpPr>
          <p:nvPr>
            <p:ph type="dt" sz="half" idx="10"/>
          </p:nvPr>
        </p:nvSpPr>
        <p:spPr/>
        <p:txBody>
          <a:bodyPr/>
          <a:lstStyle/>
          <a:p>
            <a:fld id="{6590E03F-52DE-46A8-906C-6419B7285DBF}" type="datetimeFigureOut">
              <a:rPr lang="de-DE" smtClean="0"/>
              <a:t>25.07.2023</a:t>
            </a:fld>
            <a:endParaRPr lang="de-DE"/>
          </a:p>
        </p:txBody>
      </p:sp>
      <p:sp>
        <p:nvSpPr>
          <p:cNvPr id="5" name="Footer Placeholder 4"/>
          <p:cNvSpPr>
            <a:spLocks noGrp="1"/>
          </p:cNvSpPr>
          <p:nvPr>
            <p:ph type="ftr" sz="quarter" idx="11"/>
          </p:nvPr>
        </p:nvSpPr>
        <p:spPr/>
        <p:txBody>
          <a:bodyPr/>
          <a:lstStyle/>
          <a:p>
            <a:endParaRPr lang="de-DE"/>
          </a:p>
        </p:txBody>
      </p:sp>
      <p:sp>
        <p:nvSpPr>
          <p:cNvPr id="6" name="Slide Number Placeholder 5"/>
          <p:cNvSpPr>
            <a:spLocks noGrp="1"/>
          </p:cNvSpPr>
          <p:nvPr>
            <p:ph type="sldNum" sz="quarter" idx="12"/>
          </p:nvPr>
        </p:nvSpPr>
        <p:spPr/>
        <p:txBody>
          <a:bodyPr/>
          <a:lstStyle/>
          <a:p>
            <a:fld id="{D054F215-A480-4FEC-8255-02395190A29F}" type="slidenum">
              <a:rPr lang="de-DE" smtClean="0"/>
              <a:t>‹Nr.›</a:t>
            </a:fld>
            <a:endParaRPr lang="de-DE"/>
          </a:p>
        </p:txBody>
      </p:sp>
    </p:spTree>
    <p:extLst>
      <p:ext uri="{BB962C8B-B14F-4D97-AF65-F5344CB8AC3E}">
        <p14:creationId xmlns:p14="http://schemas.microsoft.com/office/powerpoint/2010/main" val="16540990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abild mit Beschriftung">
    <p:spTree>
      <p:nvGrpSpPr>
        <p:cNvPr id="1" name=""/>
        <p:cNvGrpSpPr/>
        <p:nvPr/>
      </p:nvGrpSpPr>
      <p:grpSpPr>
        <a:xfrm>
          <a:off x="0" y="0"/>
          <a:ext cx="0" cy="0"/>
          <a:chOff x="0" y="0"/>
          <a:chExt cx="0" cy="0"/>
        </a:xfrm>
      </p:grpSpPr>
      <p:sp>
        <p:nvSpPr>
          <p:cNvPr id="2" name="Title 1"/>
          <p:cNvSpPr>
            <a:spLocks noGrp="1"/>
          </p:cNvSpPr>
          <p:nvPr>
            <p:ph type="title"/>
          </p:nvPr>
        </p:nvSpPr>
        <p:spPr>
          <a:xfrm>
            <a:off x="1154956" y="4800587"/>
            <a:ext cx="8825657" cy="566738"/>
          </a:xfrm>
        </p:spPr>
        <p:txBody>
          <a:bodyPr anchor="b">
            <a:normAutofit/>
          </a:bodyPr>
          <a:lstStyle>
            <a:lvl1pPr algn="l">
              <a:defRPr sz="2400" b="0"/>
            </a:lvl1pPr>
          </a:lstStyle>
          <a:p>
            <a:r>
              <a:rPr lang="de-DE"/>
              <a:t>Mastertitelformat bearbeiten</a:t>
            </a:r>
            <a:endParaRPr lang="en-US" dirty="0"/>
          </a:p>
        </p:txBody>
      </p:sp>
      <p:sp>
        <p:nvSpPr>
          <p:cNvPr id="3" name="Picture Placeholder 2"/>
          <p:cNvSpPr>
            <a:spLocks noGrp="1" noChangeAspect="1"/>
          </p:cNvSpPr>
          <p:nvPr>
            <p:ph type="pic" idx="1"/>
          </p:nvPr>
        </p:nvSpPr>
        <p:spPr>
          <a:xfrm>
            <a:off x="1154955" y="685800"/>
            <a:ext cx="8825658" cy="3640666"/>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de-DE"/>
              <a:t>Bild durch Klicken auf Symbol hinzufügen</a:t>
            </a:r>
            <a:endParaRPr lang="en-US" dirty="0"/>
          </a:p>
        </p:txBody>
      </p:sp>
      <p:sp>
        <p:nvSpPr>
          <p:cNvPr id="4" name="Text Placeholder 3"/>
          <p:cNvSpPr>
            <a:spLocks noGrp="1"/>
          </p:cNvSpPr>
          <p:nvPr>
            <p:ph type="body" sz="half" idx="2"/>
          </p:nvPr>
        </p:nvSpPr>
        <p:spPr>
          <a:xfrm>
            <a:off x="1154956" y="5367325"/>
            <a:ext cx="8825656"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de-DE"/>
              <a:t>Mastertextformat bearbeiten</a:t>
            </a:r>
          </a:p>
        </p:txBody>
      </p:sp>
      <p:sp>
        <p:nvSpPr>
          <p:cNvPr id="5" name="Date Placeholder 4"/>
          <p:cNvSpPr>
            <a:spLocks noGrp="1"/>
          </p:cNvSpPr>
          <p:nvPr>
            <p:ph type="dt" sz="half" idx="10"/>
          </p:nvPr>
        </p:nvSpPr>
        <p:spPr/>
        <p:txBody>
          <a:bodyPr/>
          <a:lstStyle/>
          <a:p>
            <a:fld id="{6590E03F-52DE-46A8-906C-6419B7285DBF}" type="datetimeFigureOut">
              <a:rPr lang="de-DE" smtClean="0"/>
              <a:t>25.07.2023</a:t>
            </a:fld>
            <a:endParaRPr lang="de-DE"/>
          </a:p>
        </p:txBody>
      </p:sp>
      <p:sp>
        <p:nvSpPr>
          <p:cNvPr id="6" name="Footer Placeholder 5"/>
          <p:cNvSpPr>
            <a:spLocks noGrp="1"/>
          </p:cNvSpPr>
          <p:nvPr>
            <p:ph type="ftr" sz="quarter" idx="11"/>
          </p:nvPr>
        </p:nvSpPr>
        <p:spPr/>
        <p:txBody>
          <a:bodyPr/>
          <a:lstStyle/>
          <a:p>
            <a:endParaRPr lang="de-DE"/>
          </a:p>
        </p:txBody>
      </p:sp>
      <p:sp>
        <p:nvSpPr>
          <p:cNvPr id="7" name="Slide Number Placeholder 6"/>
          <p:cNvSpPr>
            <a:spLocks noGrp="1"/>
          </p:cNvSpPr>
          <p:nvPr>
            <p:ph type="sldNum" sz="quarter" idx="12"/>
          </p:nvPr>
        </p:nvSpPr>
        <p:spPr/>
        <p:txBody>
          <a:bodyPr/>
          <a:lstStyle/>
          <a:p>
            <a:fld id="{D054F215-A480-4FEC-8255-02395190A29F}" type="slidenum">
              <a:rPr lang="de-DE" smtClean="0"/>
              <a:t>‹Nr.›</a:t>
            </a:fld>
            <a:endParaRPr lang="de-DE"/>
          </a:p>
        </p:txBody>
      </p:sp>
    </p:spTree>
    <p:extLst>
      <p:ext uri="{BB962C8B-B14F-4D97-AF65-F5344CB8AC3E}">
        <p14:creationId xmlns:p14="http://schemas.microsoft.com/office/powerpoint/2010/main" val="10608704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el und Beschriftung">
    <p:spTree>
      <p:nvGrpSpPr>
        <p:cNvPr id="1" name=""/>
        <p:cNvGrpSpPr/>
        <p:nvPr/>
      </p:nvGrpSpPr>
      <p:grpSpPr>
        <a:xfrm>
          <a:off x="0" y="0"/>
          <a:ext cx="0" cy="0"/>
          <a:chOff x="0" y="0"/>
          <a:chExt cx="0" cy="0"/>
        </a:xfrm>
      </p:grpSpPr>
      <p:sp>
        <p:nvSpPr>
          <p:cNvPr id="2" name="Title 1"/>
          <p:cNvSpPr>
            <a:spLocks noGrp="1"/>
          </p:cNvSpPr>
          <p:nvPr>
            <p:ph type="title"/>
          </p:nvPr>
        </p:nvSpPr>
        <p:spPr>
          <a:xfrm>
            <a:off x="1154954" y="1447800"/>
            <a:ext cx="8825659" cy="1981200"/>
          </a:xfrm>
        </p:spPr>
        <p:txBody>
          <a:bodyPr/>
          <a:lstStyle>
            <a:lvl1pPr>
              <a:defRPr sz="4800"/>
            </a:lvl1pPr>
          </a:lstStyle>
          <a:p>
            <a:r>
              <a:rPr lang="de-DE"/>
              <a:t>Mastertitelformat bearbeiten</a:t>
            </a:r>
            <a:endParaRPr lang="en-US" dirty="0"/>
          </a:p>
        </p:txBody>
      </p:sp>
      <p:sp>
        <p:nvSpPr>
          <p:cNvPr id="8" name="Text Placeholder 3"/>
          <p:cNvSpPr>
            <a:spLocks noGrp="1"/>
          </p:cNvSpPr>
          <p:nvPr>
            <p:ph type="body" sz="half" idx="2"/>
          </p:nvPr>
        </p:nvSpPr>
        <p:spPr>
          <a:xfrm>
            <a:off x="1154954" y="3657600"/>
            <a:ext cx="8825659" cy="23622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de-DE"/>
              <a:t>Mastertextformat bearbeiten</a:t>
            </a:r>
          </a:p>
        </p:txBody>
      </p:sp>
      <p:sp>
        <p:nvSpPr>
          <p:cNvPr id="4" name="Date Placeholder 3"/>
          <p:cNvSpPr>
            <a:spLocks noGrp="1"/>
          </p:cNvSpPr>
          <p:nvPr>
            <p:ph type="dt" sz="half" idx="10"/>
          </p:nvPr>
        </p:nvSpPr>
        <p:spPr/>
        <p:txBody>
          <a:bodyPr/>
          <a:lstStyle/>
          <a:p>
            <a:fld id="{6590E03F-52DE-46A8-906C-6419B7285DBF}" type="datetimeFigureOut">
              <a:rPr lang="de-DE" smtClean="0"/>
              <a:t>25.07.2023</a:t>
            </a:fld>
            <a:endParaRPr lang="de-DE"/>
          </a:p>
        </p:txBody>
      </p:sp>
      <p:sp>
        <p:nvSpPr>
          <p:cNvPr id="5" name="Footer Placeholder 4"/>
          <p:cNvSpPr>
            <a:spLocks noGrp="1"/>
          </p:cNvSpPr>
          <p:nvPr>
            <p:ph type="ftr" sz="quarter" idx="11"/>
          </p:nvPr>
        </p:nvSpPr>
        <p:spPr/>
        <p:txBody>
          <a:bodyPr/>
          <a:lstStyle/>
          <a:p>
            <a:endParaRPr lang="de-DE"/>
          </a:p>
        </p:txBody>
      </p:sp>
      <p:sp>
        <p:nvSpPr>
          <p:cNvPr id="6" name="Slide Number Placeholder 5"/>
          <p:cNvSpPr>
            <a:spLocks noGrp="1"/>
          </p:cNvSpPr>
          <p:nvPr>
            <p:ph type="sldNum" sz="quarter" idx="12"/>
          </p:nvPr>
        </p:nvSpPr>
        <p:spPr/>
        <p:txBody>
          <a:bodyPr/>
          <a:lstStyle/>
          <a:p>
            <a:fld id="{D054F215-A480-4FEC-8255-02395190A29F}" type="slidenum">
              <a:rPr lang="de-DE" smtClean="0"/>
              <a:t>‹Nr.›</a:t>
            </a:fld>
            <a:endParaRPr lang="de-DE"/>
          </a:p>
        </p:txBody>
      </p:sp>
    </p:spTree>
    <p:extLst>
      <p:ext uri="{BB962C8B-B14F-4D97-AF65-F5344CB8AC3E}">
        <p14:creationId xmlns:p14="http://schemas.microsoft.com/office/powerpoint/2010/main" val="10908661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Zitat mit Beschriftung">
    <p:spTree>
      <p:nvGrpSpPr>
        <p:cNvPr id="1" name=""/>
        <p:cNvGrpSpPr/>
        <p:nvPr/>
      </p:nvGrpSpPr>
      <p:grpSpPr>
        <a:xfrm>
          <a:off x="0" y="0"/>
          <a:ext cx="0" cy="0"/>
          <a:chOff x="0" y="0"/>
          <a:chExt cx="0" cy="0"/>
        </a:xfrm>
      </p:grpSpPr>
      <p:sp>
        <p:nvSpPr>
          <p:cNvPr id="2" name="Title 1"/>
          <p:cNvSpPr>
            <a:spLocks noGrp="1"/>
          </p:cNvSpPr>
          <p:nvPr>
            <p:ph type="title"/>
          </p:nvPr>
        </p:nvSpPr>
        <p:spPr>
          <a:xfrm>
            <a:off x="1574801" y="1447800"/>
            <a:ext cx="7999315" cy="2323374"/>
          </a:xfrm>
        </p:spPr>
        <p:txBody>
          <a:bodyPr/>
          <a:lstStyle>
            <a:lvl1pPr>
              <a:defRPr sz="4800"/>
            </a:lvl1pPr>
          </a:lstStyle>
          <a:p>
            <a:r>
              <a:rPr lang="de-DE"/>
              <a:t>Mastertitelformat bearbeiten</a:t>
            </a:r>
            <a:endParaRPr lang="en-US" dirty="0"/>
          </a:p>
        </p:txBody>
      </p:sp>
      <p:sp>
        <p:nvSpPr>
          <p:cNvPr id="11" name="Text Placeholder 3"/>
          <p:cNvSpPr>
            <a:spLocks noGrp="1"/>
          </p:cNvSpPr>
          <p:nvPr>
            <p:ph type="body" sz="half" idx="14"/>
          </p:nvPr>
        </p:nvSpPr>
        <p:spPr>
          <a:xfrm>
            <a:off x="1930400" y="3771174"/>
            <a:ext cx="7279649" cy="342174"/>
          </a:xfrm>
        </p:spPr>
        <p:txBody>
          <a:bodyPr vert="horz" lIns="91440" tIns="45720" rIns="91440" bIns="45720" rtlCol="0" anchor="t">
            <a:normAutofit/>
          </a:bodyPr>
          <a:lstStyle>
            <a:lvl1pPr marL="0" indent="0">
              <a:buNone/>
              <a:defRPr lang="en-US" sz="1400" b="0" i="0" kern="1200" cap="small" dirty="0">
                <a:solidFill>
                  <a:schemeClr val="bg2">
                    <a:lumMod val="40000"/>
                    <a:lumOff val="60000"/>
                  </a:schemeClr>
                </a:solidFill>
                <a:latin typeface="+mj-lt"/>
                <a:ea typeface="+mj-ea"/>
                <a:cs typeface="+mj-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lvl="0" indent="0">
              <a:buNone/>
            </a:pPr>
            <a:r>
              <a:rPr lang="de-DE"/>
              <a:t>Mastertextformat bearbeiten</a:t>
            </a:r>
          </a:p>
        </p:txBody>
      </p:sp>
      <p:sp>
        <p:nvSpPr>
          <p:cNvPr id="10" name="Text Placeholder 3"/>
          <p:cNvSpPr>
            <a:spLocks noGrp="1"/>
          </p:cNvSpPr>
          <p:nvPr>
            <p:ph type="body" sz="half" idx="2"/>
          </p:nvPr>
        </p:nvSpPr>
        <p:spPr>
          <a:xfrm>
            <a:off x="1154954" y="4350657"/>
            <a:ext cx="8825659" cy="16764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de-DE"/>
              <a:t>Mastertextformat bearbeiten</a:t>
            </a:r>
          </a:p>
        </p:txBody>
      </p:sp>
      <p:sp>
        <p:nvSpPr>
          <p:cNvPr id="4" name="Date Placeholder 3"/>
          <p:cNvSpPr>
            <a:spLocks noGrp="1"/>
          </p:cNvSpPr>
          <p:nvPr>
            <p:ph type="dt" sz="half" idx="10"/>
          </p:nvPr>
        </p:nvSpPr>
        <p:spPr/>
        <p:txBody>
          <a:bodyPr/>
          <a:lstStyle/>
          <a:p>
            <a:fld id="{6590E03F-52DE-46A8-906C-6419B7285DBF}" type="datetimeFigureOut">
              <a:rPr lang="de-DE" smtClean="0"/>
              <a:t>25.07.2023</a:t>
            </a:fld>
            <a:endParaRPr lang="de-DE"/>
          </a:p>
        </p:txBody>
      </p:sp>
      <p:sp>
        <p:nvSpPr>
          <p:cNvPr id="5" name="Footer Placeholder 4"/>
          <p:cNvSpPr>
            <a:spLocks noGrp="1"/>
          </p:cNvSpPr>
          <p:nvPr>
            <p:ph type="ftr" sz="quarter" idx="11"/>
          </p:nvPr>
        </p:nvSpPr>
        <p:spPr/>
        <p:txBody>
          <a:bodyPr/>
          <a:lstStyle/>
          <a:p>
            <a:endParaRPr lang="de-DE"/>
          </a:p>
        </p:txBody>
      </p:sp>
      <p:sp>
        <p:nvSpPr>
          <p:cNvPr id="6" name="Slide Number Placeholder 5"/>
          <p:cNvSpPr>
            <a:spLocks noGrp="1"/>
          </p:cNvSpPr>
          <p:nvPr>
            <p:ph type="sldNum" sz="quarter" idx="12"/>
          </p:nvPr>
        </p:nvSpPr>
        <p:spPr/>
        <p:txBody>
          <a:bodyPr/>
          <a:lstStyle/>
          <a:p>
            <a:fld id="{D054F215-A480-4FEC-8255-02395190A29F}" type="slidenum">
              <a:rPr lang="de-DE" smtClean="0"/>
              <a:t>‹Nr.›</a:t>
            </a:fld>
            <a:endParaRPr lang="de-DE"/>
          </a:p>
        </p:txBody>
      </p:sp>
      <p:sp>
        <p:nvSpPr>
          <p:cNvPr id="12" name="TextBox 11"/>
          <p:cNvSpPr txBox="1"/>
          <p:nvPr/>
        </p:nvSpPr>
        <p:spPr>
          <a:xfrm>
            <a:off x="898295" y="971253"/>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
        <p:nvSpPr>
          <p:cNvPr id="15" name="TextBox 14"/>
          <p:cNvSpPr txBox="1"/>
          <p:nvPr/>
        </p:nvSpPr>
        <p:spPr>
          <a:xfrm>
            <a:off x="9330490" y="2613787"/>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Tree>
    <p:extLst>
      <p:ext uri="{BB962C8B-B14F-4D97-AF65-F5344CB8AC3E}">
        <p14:creationId xmlns:p14="http://schemas.microsoft.com/office/powerpoint/2010/main" val="54440355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nskarte">
    <p:spTree>
      <p:nvGrpSpPr>
        <p:cNvPr id="1" name=""/>
        <p:cNvGrpSpPr/>
        <p:nvPr/>
      </p:nvGrpSpPr>
      <p:grpSpPr>
        <a:xfrm>
          <a:off x="0" y="0"/>
          <a:ext cx="0" cy="0"/>
          <a:chOff x="0" y="0"/>
          <a:chExt cx="0" cy="0"/>
        </a:xfrm>
      </p:grpSpPr>
      <p:sp>
        <p:nvSpPr>
          <p:cNvPr id="2" name="Title 1"/>
          <p:cNvSpPr>
            <a:spLocks noGrp="1"/>
          </p:cNvSpPr>
          <p:nvPr>
            <p:ph type="title"/>
          </p:nvPr>
        </p:nvSpPr>
        <p:spPr>
          <a:xfrm>
            <a:off x="1154954" y="3124201"/>
            <a:ext cx="8825660" cy="1653180"/>
          </a:xfrm>
        </p:spPr>
        <p:txBody>
          <a:bodyPr anchor="b"/>
          <a:lstStyle>
            <a:lvl1pPr algn="l">
              <a:defRPr sz="4000" b="0" cap="none"/>
            </a:lvl1pPr>
          </a:lstStyle>
          <a:p>
            <a:r>
              <a:rPr lang="de-DE"/>
              <a:t>Mastertitelformat bearbeiten</a:t>
            </a:r>
            <a:endParaRPr lang="en-US" dirty="0"/>
          </a:p>
        </p:txBody>
      </p:sp>
      <p:sp>
        <p:nvSpPr>
          <p:cNvPr id="3" name="Text Placeholder 2"/>
          <p:cNvSpPr>
            <a:spLocks noGrp="1"/>
          </p:cNvSpPr>
          <p:nvPr>
            <p:ph type="body" idx="1"/>
          </p:nvPr>
        </p:nvSpPr>
        <p:spPr>
          <a:xfrm>
            <a:off x="1154954" y="4777381"/>
            <a:ext cx="8825659" cy="860400"/>
          </a:xfrm>
        </p:spPr>
        <p:txBody>
          <a:bodyPr anchor="t"/>
          <a:lstStyle>
            <a:lvl1pPr marL="0" indent="0" algn="l">
              <a:buNone/>
              <a:defRPr sz="2000" cap="none">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de-DE"/>
              <a:t>Mastertextformat bearbeiten</a:t>
            </a:r>
          </a:p>
        </p:txBody>
      </p:sp>
      <p:sp>
        <p:nvSpPr>
          <p:cNvPr id="4" name="Date Placeholder 3"/>
          <p:cNvSpPr>
            <a:spLocks noGrp="1"/>
          </p:cNvSpPr>
          <p:nvPr>
            <p:ph type="dt" sz="half" idx="10"/>
          </p:nvPr>
        </p:nvSpPr>
        <p:spPr/>
        <p:txBody>
          <a:bodyPr/>
          <a:lstStyle/>
          <a:p>
            <a:fld id="{6590E03F-52DE-46A8-906C-6419B7285DBF}" type="datetimeFigureOut">
              <a:rPr lang="de-DE" smtClean="0"/>
              <a:t>25.07.2023</a:t>
            </a:fld>
            <a:endParaRPr lang="de-DE"/>
          </a:p>
        </p:txBody>
      </p:sp>
      <p:sp>
        <p:nvSpPr>
          <p:cNvPr id="5" name="Footer Placeholder 4"/>
          <p:cNvSpPr>
            <a:spLocks noGrp="1"/>
          </p:cNvSpPr>
          <p:nvPr>
            <p:ph type="ftr" sz="quarter" idx="11"/>
          </p:nvPr>
        </p:nvSpPr>
        <p:spPr/>
        <p:txBody>
          <a:bodyPr/>
          <a:lstStyle/>
          <a:p>
            <a:endParaRPr lang="de-DE"/>
          </a:p>
        </p:txBody>
      </p:sp>
      <p:sp>
        <p:nvSpPr>
          <p:cNvPr id="6" name="Slide Number Placeholder 5"/>
          <p:cNvSpPr>
            <a:spLocks noGrp="1"/>
          </p:cNvSpPr>
          <p:nvPr>
            <p:ph type="sldNum" sz="quarter" idx="12"/>
          </p:nvPr>
        </p:nvSpPr>
        <p:spPr/>
        <p:txBody>
          <a:bodyPr/>
          <a:lstStyle/>
          <a:p>
            <a:fld id="{D054F215-A480-4FEC-8255-02395190A29F}" type="slidenum">
              <a:rPr lang="de-DE" smtClean="0"/>
              <a:t>‹Nr.›</a:t>
            </a:fld>
            <a:endParaRPr lang="de-DE"/>
          </a:p>
        </p:txBody>
      </p:sp>
    </p:spTree>
    <p:extLst>
      <p:ext uri="{BB962C8B-B14F-4D97-AF65-F5344CB8AC3E}">
        <p14:creationId xmlns:p14="http://schemas.microsoft.com/office/powerpoint/2010/main" val="201611108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Spalt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de-DE"/>
              <a:t>Mastertitelformat bearbeiten</a:t>
            </a:r>
            <a:endParaRPr lang="en-US" dirty="0"/>
          </a:p>
        </p:txBody>
      </p:sp>
      <p:sp>
        <p:nvSpPr>
          <p:cNvPr id="3" name="Text Placeholder 2"/>
          <p:cNvSpPr>
            <a:spLocks noGrp="1"/>
          </p:cNvSpPr>
          <p:nvPr>
            <p:ph type="body" idx="1"/>
          </p:nvPr>
        </p:nvSpPr>
        <p:spPr>
          <a:xfrm>
            <a:off x="632947" y="1981200"/>
            <a:ext cx="2946866"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de-DE"/>
              <a:t>Mastertextformat bearbeiten</a:t>
            </a:r>
          </a:p>
        </p:txBody>
      </p:sp>
      <p:sp>
        <p:nvSpPr>
          <p:cNvPr id="16" name="Text Placeholder 3"/>
          <p:cNvSpPr>
            <a:spLocks noGrp="1"/>
          </p:cNvSpPr>
          <p:nvPr>
            <p:ph type="body" sz="half" idx="15"/>
          </p:nvPr>
        </p:nvSpPr>
        <p:spPr>
          <a:xfrm>
            <a:off x="652463" y="2667000"/>
            <a:ext cx="2927350"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de-DE"/>
              <a:t>Mastertextformat bearbeiten</a:t>
            </a:r>
          </a:p>
        </p:txBody>
      </p:sp>
      <p:sp>
        <p:nvSpPr>
          <p:cNvPr id="5" name="Text Placeholder 4"/>
          <p:cNvSpPr>
            <a:spLocks noGrp="1"/>
          </p:cNvSpPr>
          <p:nvPr>
            <p:ph type="body" sz="quarter" idx="3"/>
          </p:nvPr>
        </p:nvSpPr>
        <p:spPr>
          <a:xfrm>
            <a:off x="3883659" y="1981200"/>
            <a:ext cx="2936241"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de-DE"/>
              <a:t>Mastertextformat bearbeiten</a:t>
            </a:r>
          </a:p>
        </p:txBody>
      </p:sp>
      <p:sp>
        <p:nvSpPr>
          <p:cNvPr id="19" name="Text Placeholder 3"/>
          <p:cNvSpPr>
            <a:spLocks noGrp="1"/>
          </p:cNvSpPr>
          <p:nvPr>
            <p:ph type="body" sz="half" idx="16"/>
          </p:nvPr>
        </p:nvSpPr>
        <p:spPr>
          <a:xfrm>
            <a:off x="3873106" y="2667000"/>
            <a:ext cx="2946794"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de-DE"/>
              <a:t>Mastertextformat bearbeiten</a:t>
            </a:r>
          </a:p>
        </p:txBody>
      </p:sp>
      <p:sp>
        <p:nvSpPr>
          <p:cNvPr id="14" name="Text Placeholder 4"/>
          <p:cNvSpPr>
            <a:spLocks noGrp="1"/>
          </p:cNvSpPr>
          <p:nvPr>
            <p:ph type="body" sz="quarter" idx="13"/>
          </p:nvPr>
        </p:nvSpPr>
        <p:spPr>
          <a:xfrm>
            <a:off x="7124700" y="1981200"/>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de-DE"/>
              <a:t>Mastertextformat bearbeiten</a:t>
            </a:r>
          </a:p>
        </p:txBody>
      </p:sp>
      <p:sp>
        <p:nvSpPr>
          <p:cNvPr id="20" name="Text Placeholder 3"/>
          <p:cNvSpPr>
            <a:spLocks noGrp="1"/>
          </p:cNvSpPr>
          <p:nvPr>
            <p:ph type="body" sz="half" idx="17"/>
          </p:nvPr>
        </p:nvSpPr>
        <p:spPr>
          <a:xfrm>
            <a:off x="7124700" y="2667000"/>
            <a:ext cx="2932113"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de-DE"/>
              <a:t>Mastertextformat bearbeiten</a:t>
            </a:r>
          </a:p>
        </p:txBody>
      </p:sp>
      <p:cxnSp>
        <p:nvCxnSpPr>
          <p:cNvPr id="17" name="Straight Connector 16"/>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6590E03F-52DE-46A8-906C-6419B7285DBF}" type="datetimeFigureOut">
              <a:rPr lang="de-DE" smtClean="0"/>
              <a:t>25.07.2023</a:t>
            </a:fld>
            <a:endParaRPr lang="de-DE"/>
          </a:p>
        </p:txBody>
      </p:sp>
      <p:sp>
        <p:nvSpPr>
          <p:cNvPr id="4" name="Footer Placeholder 4"/>
          <p:cNvSpPr>
            <a:spLocks noGrp="1"/>
          </p:cNvSpPr>
          <p:nvPr>
            <p:ph type="ftr" sz="quarter" idx="11"/>
          </p:nvPr>
        </p:nvSpPr>
        <p:spPr/>
        <p:txBody>
          <a:bodyPr/>
          <a:lstStyle/>
          <a:p>
            <a:endParaRPr lang="de-DE"/>
          </a:p>
        </p:txBody>
      </p:sp>
      <p:sp>
        <p:nvSpPr>
          <p:cNvPr id="6" name="Slide Number Placeholder 5"/>
          <p:cNvSpPr>
            <a:spLocks noGrp="1"/>
          </p:cNvSpPr>
          <p:nvPr>
            <p:ph type="sldNum" sz="quarter" idx="12"/>
          </p:nvPr>
        </p:nvSpPr>
        <p:spPr/>
        <p:txBody>
          <a:bodyPr/>
          <a:lstStyle/>
          <a:p>
            <a:fld id="{D054F215-A480-4FEC-8255-02395190A29F}" type="slidenum">
              <a:rPr lang="de-DE" smtClean="0"/>
              <a:t>‹Nr.›</a:t>
            </a:fld>
            <a:endParaRPr lang="de-DE"/>
          </a:p>
        </p:txBody>
      </p:sp>
    </p:spTree>
    <p:extLst>
      <p:ext uri="{BB962C8B-B14F-4D97-AF65-F5344CB8AC3E}">
        <p14:creationId xmlns:p14="http://schemas.microsoft.com/office/powerpoint/2010/main" val="1443099910"/>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Bildspalt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de-DE"/>
              <a:t>Mastertitelformat bearbeiten</a:t>
            </a:r>
            <a:endParaRPr lang="en-US" dirty="0"/>
          </a:p>
        </p:txBody>
      </p:sp>
      <p:sp>
        <p:nvSpPr>
          <p:cNvPr id="3" name="Text Placeholder 2"/>
          <p:cNvSpPr>
            <a:spLocks noGrp="1"/>
          </p:cNvSpPr>
          <p:nvPr>
            <p:ph type="body" idx="1"/>
          </p:nvPr>
        </p:nvSpPr>
        <p:spPr>
          <a:xfrm>
            <a:off x="652463" y="4250949"/>
            <a:ext cx="2940050"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de-DE"/>
              <a:t>Mastertextformat bearbeiten</a:t>
            </a:r>
          </a:p>
        </p:txBody>
      </p:sp>
      <p:sp>
        <p:nvSpPr>
          <p:cNvPr id="29" name="Picture Placeholder 2"/>
          <p:cNvSpPr>
            <a:spLocks noGrp="1" noChangeAspect="1"/>
          </p:cNvSpPr>
          <p:nvPr>
            <p:ph type="pic" idx="15"/>
          </p:nvPr>
        </p:nvSpPr>
        <p:spPr>
          <a:xfrm>
            <a:off x="652463" y="2209800"/>
            <a:ext cx="2940050"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de-DE"/>
              <a:t>Bild durch Klicken auf Symbol hinzufügen</a:t>
            </a:r>
            <a:endParaRPr lang="en-US" dirty="0"/>
          </a:p>
        </p:txBody>
      </p:sp>
      <p:sp>
        <p:nvSpPr>
          <p:cNvPr id="22" name="Text Placeholder 3"/>
          <p:cNvSpPr>
            <a:spLocks noGrp="1"/>
          </p:cNvSpPr>
          <p:nvPr>
            <p:ph type="body" sz="half" idx="18"/>
          </p:nvPr>
        </p:nvSpPr>
        <p:spPr>
          <a:xfrm>
            <a:off x="652463" y="4827211"/>
            <a:ext cx="2940050"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de-DE"/>
              <a:t>Mastertextformat bearbeiten</a:t>
            </a:r>
          </a:p>
        </p:txBody>
      </p:sp>
      <p:sp>
        <p:nvSpPr>
          <p:cNvPr id="5" name="Text Placeholder 4"/>
          <p:cNvSpPr>
            <a:spLocks noGrp="1"/>
          </p:cNvSpPr>
          <p:nvPr>
            <p:ph type="body" sz="quarter" idx="3"/>
          </p:nvPr>
        </p:nvSpPr>
        <p:spPr>
          <a:xfrm>
            <a:off x="3889375" y="4250949"/>
            <a:ext cx="2930525"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de-DE"/>
              <a:t>Mastertextformat bearbeiten</a:t>
            </a:r>
          </a:p>
        </p:txBody>
      </p:sp>
      <p:sp>
        <p:nvSpPr>
          <p:cNvPr id="30" name="Picture Placeholder 2"/>
          <p:cNvSpPr>
            <a:spLocks noGrp="1" noChangeAspect="1"/>
          </p:cNvSpPr>
          <p:nvPr>
            <p:ph type="pic" idx="21"/>
          </p:nvPr>
        </p:nvSpPr>
        <p:spPr>
          <a:xfrm>
            <a:off x="3889374" y="2209800"/>
            <a:ext cx="2930525"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de-DE"/>
              <a:t>Bild durch Klicken auf Symbol hinzufügen</a:t>
            </a:r>
            <a:endParaRPr lang="en-US" dirty="0"/>
          </a:p>
        </p:txBody>
      </p:sp>
      <p:sp>
        <p:nvSpPr>
          <p:cNvPr id="23" name="Text Placeholder 3"/>
          <p:cNvSpPr>
            <a:spLocks noGrp="1"/>
          </p:cNvSpPr>
          <p:nvPr>
            <p:ph type="body" sz="half" idx="19"/>
          </p:nvPr>
        </p:nvSpPr>
        <p:spPr>
          <a:xfrm>
            <a:off x="3888022" y="4827210"/>
            <a:ext cx="2934406"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de-DE"/>
              <a:t>Mastertextformat bearbeiten</a:t>
            </a:r>
          </a:p>
        </p:txBody>
      </p:sp>
      <p:sp>
        <p:nvSpPr>
          <p:cNvPr id="14" name="Text Placeholder 4"/>
          <p:cNvSpPr>
            <a:spLocks noGrp="1"/>
          </p:cNvSpPr>
          <p:nvPr>
            <p:ph type="body" sz="quarter" idx="13"/>
          </p:nvPr>
        </p:nvSpPr>
        <p:spPr>
          <a:xfrm>
            <a:off x="7124700" y="4250949"/>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de-DE"/>
              <a:t>Mastertextformat bearbeiten</a:t>
            </a:r>
          </a:p>
        </p:txBody>
      </p:sp>
      <p:sp>
        <p:nvSpPr>
          <p:cNvPr id="31" name="Picture Placeholder 2"/>
          <p:cNvSpPr>
            <a:spLocks noGrp="1" noChangeAspect="1"/>
          </p:cNvSpPr>
          <p:nvPr>
            <p:ph type="pic" idx="22"/>
          </p:nvPr>
        </p:nvSpPr>
        <p:spPr>
          <a:xfrm>
            <a:off x="7124699" y="2209800"/>
            <a:ext cx="2932113"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de-DE"/>
              <a:t>Bild durch Klicken auf Symbol hinzufügen</a:t>
            </a:r>
            <a:endParaRPr lang="en-US" dirty="0"/>
          </a:p>
        </p:txBody>
      </p:sp>
      <p:sp>
        <p:nvSpPr>
          <p:cNvPr id="24" name="Text Placeholder 3"/>
          <p:cNvSpPr>
            <a:spLocks noGrp="1"/>
          </p:cNvSpPr>
          <p:nvPr>
            <p:ph type="body" sz="half" idx="20"/>
          </p:nvPr>
        </p:nvSpPr>
        <p:spPr>
          <a:xfrm>
            <a:off x="7124575" y="4827208"/>
            <a:ext cx="2935997"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de-DE"/>
              <a:t>Mastertextformat bearbeiten</a:t>
            </a:r>
          </a:p>
        </p:txBody>
      </p:sp>
      <p:cxnSp>
        <p:nvCxnSpPr>
          <p:cNvPr id="19" name="Straight Connector 18"/>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6590E03F-52DE-46A8-906C-6419B7285DBF}" type="datetimeFigureOut">
              <a:rPr lang="de-DE" smtClean="0"/>
              <a:t>25.07.2023</a:t>
            </a:fld>
            <a:endParaRPr lang="de-DE"/>
          </a:p>
        </p:txBody>
      </p:sp>
      <p:sp>
        <p:nvSpPr>
          <p:cNvPr id="4" name="Footer Placeholder 4"/>
          <p:cNvSpPr>
            <a:spLocks noGrp="1"/>
          </p:cNvSpPr>
          <p:nvPr>
            <p:ph type="ftr" sz="quarter" idx="11"/>
          </p:nvPr>
        </p:nvSpPr>
        <p:spPr/>
        <p:txBody>
          <a:bodyPr/>
          <a:lstStyle/>
          <a:p>
            <a:endParaRPr lang="de-DE"/>
          </a:p>
        </p:txBody>
      </p:sp>
      <p:sp>
        <p:nvSpPr>
          <p:cNvPr id="6" name="Slide Number Placeholder 5"/>
          <p:cNvSpPr>
            <a:spLocks noGrp="1"/>
          </p:cNvSpPr>
          <p:nvPr>
            <p:ph type="sldNum" sz="quarter" idx="12"/>
          </p:nvPr>
        </p:nvSpPr>
        <p:spPr/>
        <p:txBody>
          <a:bodyPr/>
          <a:lstStyle/>
          <a:p>
            <a:fld id="{D054F215-A480-4FEC-8255-02395190A29F}" type="slidenum">
              <a:rPr lang="de-DE" smtClean="0"/>
              <a:t>‹Nr.›</a:t>
            </a:fld>
            <a:endParaRPr lang="de-DE"/>
          </a:p>
        </p:txBody>
      </p:sp>
    </p:spTree>
    <p:extLst>
      <p:ext uri="{BB962C8B-B14F-4D97-AF65-F5344CB8AC3E}">
        <p14:creationId xmlns:p14="http://schemas.microsoft.com/office/powerpoint/2010/main" val="1582850778"/>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el und vertikaler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DE"/>
              <a:t>Mastertitelformat bearbeiten</a:t>
            </a:r>
            <a:endParaRPr lang="en-US" dirty="0"/>
          </a:p>
        </p:txBody>
      </p:sp>
      <p:sp>
        <p:nvSpPr>
          <p:cNvPr id="3" name="Vertical Text Placeholder 2"/>
          <p:cNvSpPr>
            <a:spLocks noGrp="1"/>
          </p:cNvSpPr>
          <p:nvPr>
            <p:ph type="body" orient="vert" idx="1"/>
          </p:nvPr>
        </p:nvSpPr>
        <p:spPr/>
        <p:txBody>
          <a:bodyPr vert="eaVert" anchor="t" anchorCtr="0"/>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4" name="Date Placeholder 3"/>
          <p:cNvSpPr>
            <a:spLocks noGrp="1"/>
          </p:cNvSpPr>
          <p:nvPr>
            <p:ph type="dt" sz="half" idx="10"/>
          </p:nvPr>
        </p:nvSpPr>
        <p:spPr/>
        <p:txBody>
          <a:bodyPr/>
          <a:lstStyle/>
          <a:p>
            <a:fld id="{6590E03F-52DE-46A8-906C-6419B7285DBF}" type="datetimeFigureOut">
              <a:rPr lang="de-DE" smtClean="0"/>
              <a:t>25.07.2023</a:t>
            </a:fld>
            <a:endParaRPr lang="de-DE"/>
          </a:p>
        </p:txBody>
      </p:sp>
      <p:sp>
        <p:nvSpPr>
          <p:cNvPr id="5" name="Footer Placeholder 4"/>
          <p:cNvSpPr>
            <a:spLocks noGrp="1"/>
          </p:cNvSpPr>
          <p:nvPr>
            <p:ph type="ftr" sz="quarter" idx="11"/>
          </p:nvPr>
        </p:nvSpPr>
        <p:spPr/>
        <p:txBody>
          <a:bodyPr/>
          <a:lstStyle/>
          <a:p>
            <a:endParaRPr lang="de-DE"/>
          </a:p>
        </p:txBody>
      </p:sp>
      <p:sp>
        <p:nvSpPr>
          <p:cNvPr id="6" name="Slide Number Placeholder 5"/>
          <p:cNvSpPr>
            <a:spLocks noGrp="1"/>
          </p:cNvSpPr>
          <p:nvPr>
            <p:ph type="sldNum" sz="quarter" idx="12"/>
          </p:nvPr>
        </p:nvSpPr>
        <p:spPr/>
        <p:txBody>
          <a:bodyPr/>
          <a:lstStyle/>
          <a:p>
            <a:fld id="{D054F215-A480-4FEC-8255-02395190A29F}" type="slidenum">
              <a:rPr lang="de-DE" smtClean="0"/>
              <a:t>‹Nr.›</a:t>
            </a:fld>
            <a:endParaRPr lang="de-DE"/>
          </a:p>
        </p:txBody>
      </p:sp>
    </p:spTree>
    <p:extLst>
      <p:ext uri="{BB962C8B-B14F-4D97-AF65-F5344CB8AC3E}">
        <p14:creationId xmlns:p14="http://schemas.microsoft.com/office/powerpoint/2010/main" val="516246015"/>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kaler Titel u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304212" y="430213"/>
            <a:ext cx="1752601" cy="5826125"/>
          </a:xfrm>
        </p:spPr>
        <p:txBody>
          <a:bodyPr vert="eaVert" anchor="b" anchorCtr="0"/>
          <a:lstStyle/>
          <a:p>
            <a:r>
              <a:rPr lang="de-DE"/>
              <a:t>Mastertitelformat bearbeiten</a:t>
            </a:r>
            <a:endParaRPr lang="en-US" dirty="0"/>
          </a:p>
        </p:txBody>
      </p:sp>
      <p:sp>
        <p:nvSpPr>
          <p:cNvPr id="3" name="Vertical Text Placeholder 2"/>
          <p:cNvSpPr>
            <a:spLocks noGrp="1"/>
          </p:cNvSpPr>
          <p:nvPr>
            <p:ph type="body" orient="vert" idx="1"/>
          </p:nvPr>
        </p:nvSpPr>
        <p:spPr>
          <a:xfrm>
            <a:off x="652463" y="887414"/>
            <a:ext cx="7423149" cy="5368924"/>
          </a:xfrm>
        </p:spPr>
        <p:txBody>
          <a:bodyPr vert="eaVert"/>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4" name="Date Placeholder 3"/>
          <p:cNvSpPr>
            <a:spLocks noGrp="1"/>
          </p:cNvSpPr>
          <p:nvPr>
            <p:ph type="dt" sz="half" idx="10"/>
          </p:nvPr>
        </p:nvSpPr>
        <p:spPr/>
        <p:txBody>
          <a:bodyPr/>
          <a:lstStyle/>
          <a:p>
            <a:fld id="{6590E03F-52DE-46A8-906C-6419B7285DBF}" type="datetimeFigureOut">
              <a:rPr lang="de-DE" smtClean="0"/>
              <a:t>25.07.2023</a:t>
            </a:fld>
            <a:endParaRPr lang="de-DE"/>
          </a:p>
        </p:txBody>
      </p:sp>
      <p:sp>
        <p:nvSpPr>
          <p:cNvPr id="5" name="Footer Placeholder 4"/>
          <p:cNvSpPr>
            <a:spLocks noGrp="1"/>
          </p:cNvSpPr>
          <p:nvPr>
            <p:ph type="ftr" sz="quarter" idx="11"/>
          </p:nvPr>
        </p:nvSpPr>
        <p:spPr/>
        <p:txBody>
          <a:bodyPr/>
          <a:lstStyle/>
          <a:p>
            <a:endParaRPr lang="de-DE"/>
          </a:p>
        </p:txBody>
      </p:sp>
      <p:sp>
        <p:nvSpPr>
          <p:cNvPr id="6" name="Slide Number Placeholder 5"/>
          <p:cNvSpPr>
            <a:spLocks noGrp="1"/>
          </p:cNvSpPr>
          <p:nvPr>
            <p:ph type="sldNum" sz="quarter" idx="12"/>
          </p:nvPr>
        </p:nvSpPr>
        <p:spPr/>
        <p:txBody>
          <a:bodyPr/>
          <a:lstStyle/>
          <a:p>
            <a:fld id="{D054F215-A480-4FEC-8255-02395190A29F}" type="slidenum">
              <a:rPr lang="de-DE" smtClean="0"/>
              <a:t>‹Nr.›</a:t>
            </a:fld>
            <a:endParaRPr lang="de-DE"/>
          </a:p>
        </p:txBody>
      </p:sp>
    </p:spTree>
    <p:extLst>
      <p:ext uri="{BB962C8B-B14F-4D97-AF65-F5344CB8AC3E}">
        <p14:creationId xmlns:p14="http://schemas.microsoft.com/office/powerpoint/2010/main" val="193909875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el und Inhal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DE"/>
              <a:t>Mastertitelformat bearbeiten</a:t>
            </a:r>
            <a:endParaRPr lang="en-US" dirty="0"/>
          </a:p>
        </p:txBody>
      </p:sp>
      <p:sp>
        <p:nvSpPr>
          <p:cNvPr id="3" name="Content Placeholder 2"/>
          <p:cNvSpPr>
            <a:spLocks noGrp="1"/>
          </p:cNvSpPr>
          <p:nvPr>
            <p:ph idx="1"/>
          </p:nvPr>
        </p:nvSpPr>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7" name="Date Placeholder 3"/>
          <p:cNvSpPr>
            <a:spLocks noGrp="1"/>
          </p:cNvSpPr>
          <p:nvPr>
            <p:ph type="dt" sz="half" idx="10"/>
          </p:nvPr>
        </p:nvSpPr>
        <p:spPr/>
        <p:txBody>
          <a:bodyPr/>
          <a:lstStyle/>
          <a:p>
            <a:fld id="{6590E03F-52DE-46A8-906C-6419B7285DBF}" type="datetimeFigureOut">
              <a:rPr lang="de-DE" smtClean="0"/>
              <a:t>25.07.2023</a:t>
            </a:fld>
            <a:endParaRPr lang="de-DE"/>
          </a:p>
        </p:txBody>
      </p:sp>
      <p:sp>
        <p:nvSpPr>
          <p:cNvPr id="5" name="Footer Placeholder 4"/>
          <p:cNvSpPr>
            <a:spLocks noGrp="1"/>
          </p:cNvSpPr>
          <p:nvPr>
            <p:ph type="ftr" sz="quarter" idx="11"/>
          </p:nvPr>
        </p:nvSpPr>
        <p:spPr/>
        <p:txBody>
          <a:bodyPr/>
          <a:lstStyle/>
          <a:p>
            <a:endParaRPr lang="de-DE"/>
          </a:p>
        </p:txBody>
      </p:sp>
      <p:sp>
        <p:nvSpPr>
          <p:cNvPr id="6" name="Slide Number Placeholder 5"/>
          <p:cNvSpPr>
            <a:spLocks noGrp="1"/>
          </p:cNvSpPr>
          <p:nvPr>
            <p:ph type="sldNum" sz="quarter" idx="12"/>
          </p:nvPr>
        </p:nvSpPr>
        <p:spPr/>
        <p:txBody>
          <a:bodyPr/>
          <a:lstStyle/>
          <a:p>
            <a:fld id="{D054F215-A480-4FEC-8255-02395190A29F}" type="slidenum">
              <a:rPr lang="de-DE" smtClean="0"/>
              <a:t>‹Nr.›</a:t>
            </a:fld>
            <a:endParaRPr lang="de-DE"/>
          </a:p>
        </p:txBody>
      </p:sp>
    </p:spTree>
    <p:extLst>
      <p:ext uri="{BB962C8B-B14F-4D97-AF65-F5344CB8AC3E}">
        <p14:creationId xmlns:p14="http://schemas.microsoft.com/office/powerpoint/2010/main" val="117782642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Abschnitts-&#10;überschrift">
    <p:spTree>
      <p:nvGrpSpPr>
        <p:cNvPr id="1" name=""/>
        <p:cNvGrpSpPr/>
        <p:nvPr/>
      </p:nvGrpSpPr>
      <p:grpSpPr>
        <a:xfrm>
          <a:off x="0" y="0"/>
          <a:ext cx="0" cy="0"/>
          <a:chOff x="0" y="0"/>
          <a:chExt cx="0" cy="0"/>
        </a:xfrm>
      </p:grpSpPr>
      <p:sp>
        <p:nvSpPr>
          <p:cNvPr id="2" name="Title 1"/>
          <p:cNvSpPr>
            <a:spLocks noGrp="1"/>
          </p:cNvSpPr>
          <p:nvPr>
            <p:ph type="title"/>
          </p:nvPr>
        </p:nvSpPr>
        <p:spPr>
          <a:xfrm>
            <a:off x="1154956" y="2861733"/>
            <a:ext cx="8825657" cy="1915647"/>
          </a:xfrm>
        </p:spPr>
        <p:txBody>
          <a:bodyPr anchor="b"/>
          <a:lstStyle>
            <a:lvl1pPr algn="l">
              <a:defRPr sz="4000" b="0" cap="none"/>
            </a:lvl1pPr>
          </a:lstStyle>
          <a:p>
            <a:r>
              <a:rPr lang="de-DE"/>
              <a:t>Mastertitelformat bearbeiten</a:t>
            </a:r>
            <a:endParaRPr lang="en-US" dirty="0"/>
          </a:p>
        </p:txBody>
      </p:sp>
      <p:sp>
        <p:nvSpPr>
          <p:cNvPr id="3" name="Text Placeholder 2"/>
          <p:cNvSpPr>
            <a:spLocks noGrp="1"/>
          </p:cNvSpPr>
          <p:nvPr>
            <p:ph type="body" idx="1"/>
          </p:nvPr>
        </p:nvSpPr>
        <p:spPr>
          <a:xfrm>
            <a:off x="1154955" y="4777381"/>
            <a:ext cx="8825658" cy="860400"/>
          </a:xfrm>
        </p:spPr>
        <p:txBody>
          <a:bodyPr anchor="t"/>
          <a:lstStyle>
            <a:lvl1pPr marL="0" indent="0" algn="l">
              <a:buNone/>
              <a:defRPr sz="2000" cap="all">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de-DE"/>
              <a:t>Mastertextformat bearbeiten</a:t>
            </a:r>
          </a:p>
        </p:txBody>
      </p:sp>
      <p:sp>
        <p:nvSpPr>
          <p:cNvPr id="4" name="Date Placeholder 3"/>
          <p:cNvSpPr>
            <a:spLocks noGrp="1"/>
          </p:cNvSpPr>
          <p:nvPr>
            <p:ph type="dt" sz="half" idx="10"/>
          </p:nvPr>
        </p:nvSpPr>
        <p:spPr/>
        <p:txBody>
          <a:bodyPr/>
          <a:lstStyle/>
          <a:p>
            <a:fld id="{6590E03F-52DE-46A8-906C-6419B7285DBF}" type="datetimeFigureOut">
              <a:rPr lang="de-DE" smtClean="0"/>
              <a:t>25.07.2023</a:t>
            </a:fld>
            <a:endParaRPr lang="de-DE"/>
          </a:p>
        </p:txBody>
      </p:sp>
      <p:sp>
        <p:nvSpPr>
          <p:cNvPr id="5" name="Footer Placeholder 4"/>
          <p:cNvSpPr>
            <a:spLocks noGrp="1"/>
          </p:cNvSpPr>
          <p:nvPr>
            <p:ph type="ftr" sz="quarter" idx="11"/>
          </p:nvPr>
        </p:nvSpPr>
        <p:spPr/>
        <p:txBody>
          <a:bodyPr/>
          <a:lstStyle/>
          <a:p>
            <a:endParaRPr lang="de-DE"/>
          </a:p>
        </p:txBody>
      </p:sp>
      <p:sp>
        <p:nvSpPr>
          <p:cNvPr id="6" name="Slide Number Placeholder 5"/>
          <p:cNvSpPr>
            <a:spLocks noGrp="1"/>
          </p:cNvSpPr>
          <p:nvPr>
            <p:ph type="sldNum" sz="quarter" idx="12"/>
          </p:nvPr>
        </p:nvSpPr>
        <p:spPr/>
        <p:txBody>
          <a:bodyPr/>
          <a:lstStyle/>
          <a:p>
            <a:fld id="{D054F215-A480-4FEC-8255-02395190A29F}" type="slidenum">
              <a:rPr lang="de-DE" smtClean="0"/>
              <a:t>‹Nr.›</a:t>
            </a:fld>
            <a:endParaRPr lang="de-DE"/>
          </a:p>
        </p:txBody>
      </p:sp>
    </p:spTree>
    <p:extLst>
      <p:ext uri="{BB962C8B-B14F-4D97-AF65-F5344CB8AC3E}">
        <p14:creationId xmlns:p14="http://schemas.microsoft.com/office/powerpoint/2010/main" val="246904282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Zwei Inhalt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DE"/>
              <a:t>Mastertitelformat bearbeiten</a:t>
            </a:r>
            <a:endParaRPr lang="en-US" dirty="0"/>
          </a:p>
        </p:txBody>
      </p:sp>
      <p:sp>
        <p:nvSpPr>
          <p:cNvPr id="3" name="Content Placeholder 2"/>
          <p:cNvSpPr>
            <a:spLocks noGrp="1"/>
          </p:cNvSpPr>
          <p:nvPr>
            <p:ph sz="half" idx="1"/>
          </p:nvPr>
        </p:nvSpPr>
        <p:spPr>
          <a:xfrm>
            <a:off x="1103312" y="2060575"/>
            <a:ext cx="4396339" cy="4195763"/>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4" name="Content Placeholder 3"/>
          <p:cNvSpPr>
            <a:spLocks noGrp="1"/>
          </p:cNvSpPr>
          <p:nvPr>
            <p:ph sz="half" idx="2"/>
          </p:nvPr>
        </p:nvSpPr>
        <p:spPr>
          <a:xfrm>
            <a:off x="5654493" y="2056092"/>
            <a:ext cx="4396341" cy="4200245"/>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5" name="Date Placeholder 4"/>
          <p:cNvSpPr>
            <a:spLocks noGrp="1"/>
          </p:cNvSpPr>
          <p:nvPr>
            <p:ph type="dt" sz="half" idx="10"/>
          </p:nvPr>
        </p:nvSpPr>
        <p:spPr/>
        <p:txBody>
          <a:bodyPr/>
          <a:lstStyle/>
          <a:p>
            <a:fld id="{6590E03F-52DE-46A8-906C-6419B7285DBF}" type="datetimeFigureOut">
              <a:rPr lang="de-DE" smtClean="0"/>
              <a:t>25.07.2023</a:t>
            </a:fld>
            <a:endParaRPr lang="de-DE"/>
          </a:p>
        </p:txBody>
      </p:sp>
      <p:sp>
        <p:nvSpPr>
          <p:cNvPr id="6" name="Footer Placeholder 5"/>
          <p:cNvSpPr>
            <a:spLocks noGrp="1"/>
          </p:cNvSpPr>
          <p:nvPr>
            <p:ph type="ftr" sz="quarter" idx="11"/>
          </p:nvPr>
        </p:nvSpPr>
        <p:spPr/>
        <p:txBody>
          <a:bodyPr/>
          <a:lstStyle/>
          <a:p>
            <a:endParaRPr lang="de-DE"/>
          </a:p>
        </p:txBody>
      </p:sp>
      <p:sp>
        <p:nvSpPr>
          <p:cNvPr id="7" name="Slide Number Placeholder 6"/>
          <p:cNvSpPr>
            <a:spLocks noGrp="1"/>
          </p:cNvSpPr>
          <p:nvPr>
            <p:ph type="sldNum" sz="quarter" idx="12"/>
          </p:nvPr>
        </p:nvSpPr>
        <p:spPr/>
        <p:txBody>
          <a:bodyPr/>
          <a:lstStyle/>
          <a:p>
            <a:fld id="{D054F215-A480-4FEC-8255-02395190A29F}" type="slidenum">
              <a:rPr lang="de-DE" smtClean="0"/>
              <a:t>‹Nr.›</a:t>
            </a:fld>
            <a:endParaRPr lang="de-DE"/>
          </a:p>
        </p:txBody>
      </p:sp>
    </p:spTree>
    <p:extLst>
      <p:ext uri="{BB962C8B-B14F-4D97-AF65-F5344CB8AC3E}">
        <p14:creationId xmlns:p14="http://schemas.microsoft.com/office/powerpoint/2010/main" val="344920020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Vergleich">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de-DE"/>
              <a:t>Mastertitelformat bearbeiten</a:t>
            </a:r>
            <a:endParaRPr lang="en-US" dirty="0"/>
          </a:p>
        </p:txBody>
      </p:sp>
      <p:sp>
        <p:nvSpPr>
          <p:cNvPr id="3" name="Text Placeholder 2"/>
          <p:cNvSpPr>
            <a:spLocks noGrp="1"/>
          </p:cNvSpPr>
          <p:nvPr>
            <p:ph type="body" idx="1"/>
          </p:nvPr>
        </p:nvSpPr>
        <p:spPr>
          <a:xfrm>
            <a:off x="1103313" y="1905000"/>
            <a:ext cx="4396338"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de-DE"/>
              <a:t>Mastertextformat bearbeiten</a:t>
            </a:r>
          </a:p>
        </p:txBody>
      </p:sp>
      <p:sp>
        <p:nvSpPr>
          <p:cNvPr id="4" name="Content Placeholder 3"/>
          <p:cNvSpPr>
            <a:spLocks noGrp="1"/>
          </p:cNvSpPr>
          <p:nvPr>
            <p:ph sz="half" idx="2"/>
          </p:nvPr>
        </p:nvSpPr>
        <p:spPr>
          <a:xfrm>
            <a:off x="1103312"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5" name="Text Placeholder 4"/>
          <p:cNvSpPr>
            <a:spLocks noGrp="1"/>
          </p:cNvSpPr>
          <p:nvPr>
            <p:ph type="body" sz="quarter" idx="3"/>
          </p:nvPr>
        </p:nvSpPr>
        <p:spPr>
          <a:xfrm>
            <a:off x="5654495" y="1905000"/>
            <a:ext cx="4396339"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de-DE"/>
              <a:t>Mastertextformat bearbeiten</a:t>
            </a:r>
          </a:p>
        </p:txBody>
      </p:sp>
      <p:sp>
        <p:nvSpPr>
          <p:cNvPr id="6" name="Content Placeholder 5"/>
          <p:cNvSpPr>
            <a:spLocks noGrp="1"/>
          </p:cNvSpPr>
          <p:nvPr>
            <p:ph sz="quarter" idx="4"/>
          </p:nvPr>
        </p:nvSpPr>
        <p:spPr>
          <a:xfrm>
            <a:off x="5654495"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7" name="Date Placeholder 6"/>
          <p:cNvSpPr>
            <a:spLocks noGrp="1"/>
          </p:cNvSpPr>
          <p:nvPr>
            <p:ph type="dt" sz="half" idx="10"/>
          </p:nvPr>
        </p:nvSpPr>
        <p:spPr/>
        <p:txBody>
          <a:bodyPr/>
          <a:lstStyle/>
          <a:p>
            <a:fld id="{6590E03F-52DE-46A8-906C-6419B7285DBF}" type="datetimeFigureOut">
              <a:rPr lang="de-DE" smtClean="0"/>
              <a:t>25.07.2023</a:t>
            </a:fld>
            <a:endParaRPr lang="de-DE"/>
          </a:p>
        </p:txBody>
      </p:sp>
      <p:sp>
        <p:nvSpPr>
          <p:cNvPr id="8" name="Footer Placeholder 7"/>
          <p:cNvSpPr>
            <a:spLocks noGrp="1"/>
          </p:cNvSpPr>
          <p:nvPr>
            <p:ph type="ftr" sz="quarter" idx="11"/>
          </p:nvPr>
        </p:nvSpPr>
        <p:spPr/>
        <p:txBody>
          <a:bodyPr/>
          <a:lstStyle/>
          <a:p>
            <a:endParaRPr lang="de-DE"/>
          </a:p>
        </p:txBody>
      </p:sp>
      <p:sp>
        <p:nvSpPr>
          <p:cNvPr id="9" name="Slide Number Placeholder 8"/>
          <p:cNvSpPr>
            <a:spLocks noGrp="1"/>
          </p:cNvSpPr>
          <p:nvPr>
            <p:ph type="sldNum" sz="quarter" idx="12"/>
          </p:nvPr>
        </p:nvSpPr>
        <p:spPr/>
        <p:txBody>
          <a:bodyPr/>
          <a:lstStyle/>
          <a:p>
            <a:fld id="{D054F215-A480-4FEC-8255-02395190A29F}" type="slidenum">
              <a:rPr lang="de-DE" smtClean="0"/>
              <a:t>‹Nr.›</a:t>
            </a:fld>
            <a:endParaRPr lang="de-DE"/>
          </a:p>
        </p:txBody>
      </p:sp>
    </p:spTree>
    <p:extLst>
      <p:ext uri="{BB962C8B-B14F-4D97-AF65-F5344CB8AC3E}">
        <p14:creationId xmlns:p14="http://schemas.microsoft.com/office/powerpoint/2010/main" val="167471987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Nur Tite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DE"/>
              <a:t>Mastertitelformat bearbeiten</a:t>
            </a:r>
            <a:endParaRPr lang="en-US" dirty="0"/>
          </a:p>
        </p:txBody>
      </p:sp>
      <p:sp>
        <p:nvSpPr>
          <p:cNvPr id="7" name="Date Placeholder 2"/>
          <p:cNvSpPr>
            <a:spLocks noGrp="1"/>
          </p:cNvSpPr>
          <p:nvPr>
            <p:ph type="dt" sz="half" idx="10"/>
          </p:nvPr>
        </p:nvSpPr>
        <p:spPr/>
        <p:txBody>
          <a:bodyPr/>
          <a:lstStyle/>
          <a:p>
            <a:fld id="{6590E03F-52DE-46A8-906C-6419B7285DBF}" type="datetimeFigureOut">
              <a:rPr lang="de-DE" smtClean="0"/>
              <a:t>25.07.2023</a:t>
            </a:fld>
            <a:endParaRPr lang="de-DE"/>
          </a:p>
        </p:txBody>
      </p:sp>
      <p:sp>
        <p:nvSpPr>
          <p:cNvPr id="5" name="Footer Placeholder 3"/>
          <p:cNvSpPr>
            <a:spLocks noGrp="1"/>
          </p:cNvSpPr>
          <p:nvPr>
            <p:ph type="ftr" sz="quarter" idx="11"/>
          </p:nvPr>
        </p:nvSpPr>
        <p:spPr/>
        <p:txBody>
          <a:bodyPr/>
          <a:lstStyle/>
          <a:p>
            <a:endParaRPr lang="de-DE"/>
          </a:p>
        </p:txBody>
      </p:sp>
      <p:sp>
        <p:nvSpPr>
          <p:cNvPr id="6" name="Slide Number Placeholder 4"/>
          <p:cNvSpPr>
            <a:spLocks noGrp="1"/>
          </p:cNvSpPr>
          <p:nvPr>
            <p:ph type="sldNum" sz="quarter" idx="12"/>
          </p:nvPr>
        </p:nvSpPr>
        <p:spPr/>
        <p:txBody>
          <a:bodyPr/>
          <a:lstStyle/>
          <a:p>
            <a:fld id="{D054F215-A480-4FEC-8255-02395190A29F}" type="slidenum">
              <a:rPr lang="de-DE" smtClean="0"/>
              <a:t>‹Nr.›</a:t>
            </a:fld>
            <a:endParaRPr lang="de-DE"/>
          </a:p>
        </p:txBody>
      </p:sp>
    </p:spTree>
    <p:extLst>
      <p:ext uri="{BB962C8B-B14F-4D97-AF65-F5344CB8AC3E}">
        <p14:creationId xmlns:p14="http://schemas.microsoft.com/office/powerpoint/2010/main" val="335162185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Leer">
    <p:spTree>
      <p:nvGrpSpPr>
        <p:cNvPr id="1" name=""/>
        <p:cNvGrpSpPr/>
        <p:nvPr/>
      </p:nvGrpSpPr>
      <p:grpSpPr>
        <a:xfrm>
          <a:off x="0" y="0"/>
          <a:ext cx="0" cy="0"/>
          <a:chOff x="0" y="0"/>
          <a:chExt cx="0" cy="0"/>
        </a:xfrm>
      </p:grpSpPr>
      <p:sp>
        <p:nvSpPr>
          <p:cNvPr id="7" name="Date Placeholder 1"/>
          <p:cNvSpPr>
            <a:spLocks noGrp="1"/>
          </p:cNvSpPr>
          <p:nvPr>
            <p:ph type="dt" sz="half" idx="10"/>
          </p:nvPr>
        </p:nvSpPr>
        <p:spPr/>
        <p:txBody>
          <a:bodyPr/>
          <a:lstStyle/>
          <a:p>
            <a:fld id="{6590E03F-52DE-46A8-906C-6419B7285DBF}" type="datetimeFigureOut">
              <a:rPr lang="de-DE" smtClean="0"/>
              <a:t>25.07.2023</a:t>
            </a:fld>
            <a:endParaRPr lang="de-DE"/>
          </a:p>
        </p:txBody>
      </p:sp>
      <p:sp>
        <p:nvSpPr>
          <p:cNvPr id="5" name="Footer Placeholder 2"/>
          <p:cNvSpPr>
            <a:spLocks noGrp="1"/>
          </p:cNvSpPr>
          <p:nvPr>
            <p:ph type="ftr" sz="quarter" idx="11"/>
          </p:nvPr>
        </p:nvSpPr>
        <p:spPr/>
        <p:txBody>
          <a:bodyPr/>
          <a:lstStyle/>
          <a:p>
            <a:endParaRPr lang="de-DE"/>
          </a:p>
        </p:txBody>
      </p:sp>
      <p:sp>
        <p:nvSpPr>
          <p:cNvPr id="6" name="Slide Number Placeholder 3"/>
          <p:cNvSpPr>
            <a:spLocks noGrp="1"/>
          </p:cNvSpPr>
          <p:nvPr>
            <p:ph type="sldNum" sz="quarter" idx="12"/>
          </p:nvPr>
        </p:nvSpPr>
        <p:spPr/>
        <p:txBody>
          <a:bodyPr/>
          <a:lstStyle/>
          <a:p>
            <a:fld id="{D054F215-A480-4FEC-8255-02395190A29F}" type="slidenum">
              <a:rPr lang="de-DE" smtClean="0"/>
              <a:t>‹Nr.›</a:t>
            </a:fld>
            <a:endParaRPr lang="de-DE"/>
          </a:p>
        </p:txBody>
      </p:sp>
    </p:spTree>
    <p:extLst>
      <p:ext uri="{BB962C8B-B14F-4D97-AF65-F5344CB8AC3E}">
        <p14:creationId xmlns:p14="http://schemas.microsoft.com/office/powerpoint/2010/main" val="124660490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Inhalt mit Überschrift">
    <p:spTree>
      <p:nvGrpSpPr>
        <p:cNvPr id="1" name=""/>
        <p:cNvGrpSpPr/>
        <p:nvPr/>
      </p:nvGrpSpPr>
      <p:grpSpPr>
        <a:xfrm>
          <a:off x="0" y="0"/>
          <a:ext cx="0" cy="0"/>
          <a:chOff x="0" y="0"/>
          <a:chExt cx="0" cy="0"/>
        </a:xfrm>
      </p:grpSpPr>
      <p:sp>
        <p:nvSpPr>
          <p:cNvPr id="2" name="Title 1"/>
          <p:cNvSpPr>
            <a:spLocks noGrp="1"/>
          </p:cNvSpPr>
          <p:nvPr>
            <p:ph type="title"/>
          </p:nvPr>
        </p:nvSpPr>
        <p:spPr>
          <a:xfrm>
            <a:off x="1154953" y="1447800"/>
            <a:ext cx="3401064" cy="1447800"/>
          </a:xfrm>
        </p:spPr>
        <p:txBody>
          <a:bodyPr anchor="b"/>
          <a:lstStyle>
            <a:lvl1pPr algn="l">
              <a:defRPr sz="2400" b="0"/>
            </a:lvl1pPr>
          </a:lstStyle>
          <a:p>
            <a:r>
              <a:rPr lang="de-DE"/>
              <a:t>Mastertitelformat bearbeiten</a:t>
            </a:r>
            <a:endParaRPr lang="en-US" dirty="0"/>
          </a:p>
        </p:txBody>
      </p:sp>
      <p:sp>
        <p:nvSpPr>
          <p:cNvPr id="3" name="Content Placeholder 2"/>
          <p:cNvSpPr>
            <a:spLocks noGrp="1"/>
          </p:cNvSpPr>
          <p:nvPr>
            <p:ph idx="1"/>
          </p:nvPr>
        </p:nvSpPr>
        <p:spPr>
          <a:xfrm>
            <a:off x="4784616" y="1447800"/>
            <a:ext cx="5195997" cy="45720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4" name="Text Placeholder 3"/>
          <p:cNvSpPr>
            <a:spLocks noGrp="1"/>
          </p:cNvSpPr>
          <p:nvPr>
            <p:ph type="body" sz="half" idx="2"/>
          </p:nvPr>
        </p:nvSpPr>
        <p:spPr>
          <a:xfrm>
            <a:off x="1154953" y="3129280"/>
            <a:ext cx="3401063" cy="2895599"/>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de-DE"/>
              <a:t>Mastertextformat bearbeiten</a:t>
            </a:r>
          </a:p>
        </p:txBody>
      </p:sp>
      <p:sp>
        <p:nvSpPr>
          <p:cNvPr id="7" name="Date Placeholder 4"/>
          <p:cNvSpPr>
            <a:spLocks noGrp="1"/>
          </p:cNvSpPr>
          <p:nvPr>
            <p:ph type="dt" sz="half" idx="10"/>
          </p:nvPr>
        </p:nvSpPr>
        <p:spPr/>
        <p:txBody>
          <a:bodyPr/>
          <a:lstStyle/>
          <a:p>
            <a:fld id="{6590E03F-52DE-46A8-906C-6419B7285DBF}" type="datetimeFigureOut">
              <a:rPr lang="de-DE" smtClean="0"/>
              <a:t>25.07.2023</a:t>
            </a:fld>
            <a:endParaRPr lang="de-DE"/>
          </a:p>
        </p:txBody>
      </p:sp>
      <p:sp>
        <p:nvSpPr>
          <p:cNvPr id="5" name="Footer Placeholder 5"/>
          <p:cNvSpPr>
            <a:spLocks noGrp="1"/>
          </p:cNvSpPr>
          <p:nvPr>
            <p:ph type="ftr" sz="quarter" idx="11"/>
          </p:nvPr>
        </p:nvSpPr>
        <p:spPr/>
        <p:txBody>
          <a:bodyPr/>
          <a:lstStyle/>
          <a:p>
            <a:endParaRPr lang="de-DE"/>
          </a:p>
        </p:txBody>
      </p:sp>
      <p:sp>
        <p:nvSpPr>
          <p:cNvPr id="6" name="Slide Number Placeholder 6"/>
          <p:cNvSpPr>
            <a:spLocks noGrp="1"/>
          </p:cNvSpPr>
          <p:nvPr>
            <p:ph type="sldNum" sz="quarter" idx="12"/>
          </p:nvPr>
        </p:nvSpPr>
        <p:spPr/>
        <p:txBody>
          <a:bodyPr/>
          <a:lstStyle/>
          <a:p>
            <a:fld id="{D054F215-A480-4FEC-8255-02395190A29F}" type="slidenum">
              <a:rPr lang="de-DE" smtClean="0"/>
              <a:t>‹Nr.›</a:t>
            </a:fld>
            <a:endParaRPr lang="de-DE"/>
          </a:p>
        </p:txBody>
      </p:sp>
    </p:spTree>
    <p:extLst>
      <p:ext uri="{BB962C8B-B14F-4D97-AF65-F5344CB8AC3E}">
        <p14:creationId xmlns:p14="http://schemas.microsoft.com/office/powerpoint/2010/main" val="140433901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Bild mit Überschrift">
    <p:spTree>
      <p:nvGrpSpPr>
        <p:cNvPr id="1" name=""/>
        <p:cNvGrpSpPr/>
        <p:nvPr/>
      </p:nvGrpSpPr>
      <p:grpSpPr>
        <a:xfrm>
          <a:off x="0" y="0"/>
          <a:ext cx="0" cy="0"/>
          <a:chOff x="0" y="0"/>
          <a:chExt cx="0" cy="0"/>
        </a:xfrm>
      </p:grpSpPr>
      <p:sp>
        <p:nvSpPr>
          <p:cNvPr id="2" name="Title 1"/>
          <p:cNvSpPr>
            <a:spLocks noGrp="1"/>
          </p:cNvSpPr>
          <p:nvPr>
            <p:ph type="title"/>
          </p:nvPr>
        </p:nvSpPr>
        <p:spPr>
          <a:xfrm>
            <a:off x="1153907" y="1854192"/>
            <a:ext cx="5092906" cy="1574808"/>
          </a:xfrm>
        </p:spPr>
        <p:txBody>
          <a:bodyPr anchor="b">
            <a:normAutofit/>
          </a:bodyPr>
          <a:lstStyle>
            <a:lvl1pPr algn="l">
              <a:defRPr sz="3600" b="0"/>
            </a:lvl1pPr>
          </a:lstStyle>
          <a:p>
            <a:r>
              <a:rPr lang="de-DE"/>
              <a:t>Mastertitelformat bearbeiten</a:t>
            </a:r>
            <a:endParaRPr lang="en-US" dirty="0"/>
          </a:p>
        </p:txBody>
      </p:sp>
      <p:sp>
        <p:nvSpPr>
          <p:cNvPr id="3" name="Picture Placeholder 2"/>
          <p:cNvSpPr>
            <a:spLocks noGrp="1" noChangeAspect="1"/>
          </p:cNvSpPr>
          <p:nvPr>
            <p:ph type="pic" idx="1"/>
          </p:nvPr>
        </p:nvSpPr>
        <p:spPr>
          <a:xfrm>
            <a:off x="6949546" y="1143000"/>
            <a:ext cx="3200400"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de-DE"/>
              <a:t>Bild durch Klicken auf Symbol hinzufügen</a:t>
            </a:r>
            <a:endParaRPr lang="en-US" dirty="0"/>
          </a:p>
        </p:txBody>
      </p:sp>
      <p:sp>
        <p:nvSpPr>
          <p:cNvPr id="4" name="Text Placeholder 3"/>
          <p:cNvSpPr>
            <a:spLocks noGrp="1"/>
          </p:cNvSpPr>
          <p:nvPr>
            <p:ph type="body" sz="half" idx="2"/>
          </p:nvPr>
        </p:nvSpPr>
        <p:spPr>
          <a:xfrm>
            <a:off x="1154954" y="3657600"/>
            <a:ext cx="5084979" cy="1371600"/>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de-DE"/>
              <a:t>Mastertextformat bearbeiten</a:t>
            </a:r>
          </a:p>
        </p:txBody>
      </p:sp>
      <p:sp>
        <p:nvSpPr>
          <p:cNvPr id="5" name="Date Placeholder 4"/>
          <p:cNvSpPr>
            <a:spLocks noGrp="1"/>
          </p:cNvSpPr>
          <p:nvPr>
            <p:ph type="dt" sz="half" idx="10"/>
          </p:nvPr>
        </p:nvSpPr>
        <p:spPr/>
        <p:txBody>
          <a:bodyPr/>
          <a:lstStyle/>
          <a:p>
            <a:fld id="{6590E03F-52DE-46A8-906C-6419B7285DBF}" type="datetimeFigureOut">
              <a:rPr lang="de-DE" smtClean="0"/>
              <a:t>25.07.2023</a:t>
            </a:fld>
            <a:endParaRPr lang="de-DE"/>
          </a:p>
        </p:txBody>
      </p:sp>
      <p:sp>
        <p:nvSpPr>
          <p:cNvPr id="6" name="Footer Placeholder 5"/>
          <p:cNvSpPr>
            <a:spLocks noGrp="1"/>
          </p:cNvSpPr>
          <p:nvPr>
            <p:ph type="ftr" sz="quarter" idx="11"/>
          </p:nvPr>
        </p:nvSpPr>
        <p:spPr/>
        <p:txBody>
          <a:bodyPr/>
          <a:lstStyle/>
          <a:p>
            <a:endParaRPr lang="de-DE"/>
          </a:p>
        </p:txBody>
      </p:sp>
      <p:sp>
        <p:nvSpPr>
          <p:cNvPr id="7" name="Slide Number Placeholder 6"/>
          <p:cNvSpPr>
            <a:spLocks noGrp="1"/>
          </p:cNvSpPr>
          <p:nvPr>
            <p:ph type="sldNum" sz="quarter" idx="12"/>
          </p:nvPr>
        </p:nvSpPr>
        <p:spPr/>
        <p:txBody>
          <a:bodyPr/>
          <a:lstStyle/>
          <a:p>
            <a:fld id="{D054F215-A480-4FEC-8255-02395190A29F}" type="slidenum">
              <a:rPr lang="de-DE" smtClean="0"/>
              <a:t>‹Nr.›</a:t>
            </a:fld>
            <a:endParaRPr lang="de-DE"/>
          </a:p>
        </p:txBody>
      </p:sp>
    </p:spTree>
    <p:extLst>
      <p:ext uri="{BB962C8B-B14F-4D97-AF65-F5344CB8AC3E}">
        <p14:creationId xmlns:p14="http://schemas.microsoft.com/office/powerpoint/2010/main" val="227804797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image" Target="../media/image4.png"/><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image" Target="../media/image5.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8" name="Picture 7"/>
          <p:cNvPicPr>
            <a:picLocks noChangeAspect="1"/>
          </p:cNvPicPr>
          <p:nvPr/>
        </p:nvPicPr>
        <p:blipFill rotWithShape="1">
          <a:blip r:embed="rId19" cstate="screen">
            <a:extLst>
              <a:ext uri="{28A0092B-C50C-407E-A947-70E740481C1C}">
                <a14:useLocalDpi xmlns:a14="http://schemas.microsoft.com/office/drawing/2010/main"/>
              </a:ext>
            </a:extLst>
          </a:blip>
          <a:srcRect l="3613"/>
          <a:stretch/>
        </p:blipFill>
        <p:spPr>
          <a:xfrm>
            <a:off x="0" y="2669685"/>
            <a:ext cx="4037012" cy="4188315"/>
          </a:xfrm>
          <a:prstGeom prst="rect">
            <a:avLst/>
          </a:prstGeom>
        </p:spPr>
      </p:pic>
      <p:pic>
        <p:nvPicPr>
          <p:cNvPr id="7" name="Picture 6"/>
          <p:cNvPicPr>
            <a:picLocks noChangeAspect="1"/>
          </p:cNvPicPr>
          <p:nvPr/>
        </p:nvPicPr>
        <p:blipFill rotWithShape="1">
          <a:blip r:embed="rId20" cstate="screen">
            <a:extLst>
              <a:ext uri="{28A0092B-C50C-407E-A947-70E740481C1C}">
                <a14:useLocalDpi xmlns:a14="http://schemas.microsoft.com/office/drawing/2010/main"/>
              </a:ext>
            </a:extLst>
          </a:blip>
          <a:srcRect l="35640"/>
          <a:stretch/>
        </p:blipFill>
        <p:spPr>
          <a:xfrm>
            <a:off x="0" y="2892347"/>
            <a:ext cx="1522412" cy="2365453"/>
          </a:xfrm>
          <a:prstGeom prst="rect">
            <a:avLst/>
          </a:prstGeom>
        </p:spPr>
      </p:pic>
      <p:sp>
        <p:nvSpPr>
          <p:cNvPr id="16" name="Oval 15"/>
          <p:cNvSpPr/>
          <p:nvPr/>
        </p:nvSpPr>
        <p:spPr>
          <a:xfrm>
            <a:off x="860901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9" name="Picture 8"/>
          <p:cNvPicPr>
            <a:picLocks noChangeAspect="1"/>
          </p:cNvPicPr>
          <p:nvPr/>
        </p:nvPicPr>
        <p:blipFill rotWithShape="1">
          <a:blip r:embed="rId21" cstate="screen">
            <a:extLst>
              <a:ext uri="{28A0092B-C50C-407E-A947-70E740481C1C}">
                <a14:useLocalDpi xmlns:a14="http://schemas.microsoft.com/office/drawing/2010/main"/>
              </a:ext>
            </a:extLst>
          </a:blip>
          <a:srcRect t="28813"/>
          <a:stretch/>
        </p:blipFill>
        <p:spPr>
          <a:xfrm>
            <a:off x="7999412" y="0"/>
            <a:ext cx="1603387" cy="1141407"/>
          </a:xfrm>
          <a:prstGeom prst="rect">
            <a:avLst/>
          </a:prstGeom>
        </p:spPr>
      </p:pic>
      <p:pic>
        <p:nvPicPr>
          <p:cNvPr id="10" name="Picture 9"/>
          <p:cNvPicPr>
            <a:picLocks noChangeAspect="1"/>
          </p:cNvPicPr>
          <p:nvPr/>
        </p:nvPicPr>
        <p:blipFill rotWithShape="1">
          <a:blip r:embed="rId22" cstate="screen">
            <a:extLst>
              <a:ext uri="{28A0092B-C50C-407E-A947-70E740481C1C}">
                <a14:useLocalDpi xmlns:a14="http://schemas.microsoft.com/office/drawing/2010/main"/>
              </a:ext>
            </a:extLst>
          </a:blip>
          <a:srcRect b="23320"/>
          <a:stretch/>
        </p:blipFill>
        <p:spPr>
          <a:xfrm>
            <a:off x="8605878" y="6096000"/>
            <a:ext cx="993734" cy="762000"/>
          </a:xfrm>
          <a:prstGeom prst="rect">
            <a:avLst/>
          </a:prstGeom>
        </p:spPr>
      </p:pic>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646111" y="452718"/>
            <a:ext cx="9404723" cy="1400530"/>
          </a:xfrm>
          <a:prstGeom prst="rect">
            <a:avLst/>
          </a:prstGeom>
        </p:spPr>
        <p:txBody>
          <a:bodyPr vert="horz" lIns="91440" tIns="45720" rIns="91440" bIns="45720" rtlCol="0" anchor="t">
            <a:noAutofit/>
          </a:bodyPr>
          <a:lstStyle/>
          <a:p>
            <a:r>
              <a:rPr lang="de-DE"/>
              <a:t>Mastertitelformat bearbeiten</a:t>
            </a:r>
            <a:endParaRPr lang="en-US" dirty="0"/>
          </a:p>
        </p:txBody>
      </p:sp>
      <p:sp>
        <p:nvSpPr>
          <p:cNvPr id="3" name="Text Placeholder 2"/>
          <p:cNvSpPr>
            <a:spLocks noGrp="1"/>
          </p:cNvSpPr>
          <p:nvPr>
            <p:ph type="body" idx="1"/>
          </p:nvPr>
        </p:nvSpPr>
        <p:spPr>
          <a:xfrm>
            <a:off x="1103312" y="2052918"/>
            <a:ext cx="8946541" cy="4195481"/>
          </a:xfrm>
          <a:prstGeom prst="rect">
            <a:avLst/>
          </a:prstGeom>
        </p:spPr>
        <p:txBody>
          <a:bodyPr vert="horz" lIns="91440" tIns="45720" rIns="91440" bIns="45720" rtlCol="0">
            <a:normAutofit/>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4" name="Date Placeholder 3"/>
          <p:cNvSpPr>
            <a:spLocks noGrp="1"/>
          </p:cNvSpPr>
          <p:nvPr>
            <p:ph type="dt" sz="half" idx="2"/>
          </p:nvPr>
        </p:nvSpPr>
        <p:spPr>
          <a:xfrm rot="5400000">
            <a:off x="10155639" y="1790701"/>
            <a:ext cx="990599" cy="304799"/>
          </a:xfrm>
          <a:prstGeom prst="rect">
            <a:avLst/>
          </a:prstGeom>
        </p:spPr>
        <p:txBody>
          <a:bodyPr vert="horz" lIns="91440" tIns="45720" rIns="91440" bIns="45720" rtlCol="0" anchor="t"/>
          <a:lstStyle>
            <a:lvl1pPr algn="l">
              <a:defRPr sz="1100" b="0" i="0">
                <a:solidFill>
                  <a:schemeClr val="tx1">
                    <a:tint val="75000"/>
                    <a:alpha val="60000"/>
                  </a:schemeClr>
                </a:solidFill>
              </a:defRPr>
            </a:lvl1pPr>
          </a:lstStyle>
          <a:p>
            <a:fld id="{6590E03F-52DE-46A8-906C-6419B7285DBF}" type="datetimeFigureOut">
              <a:rPr lang="de-DE" smtClean="0"/>
              <a:t>25.07.2023</a:t>
            </a:fld>
            <a:endParaRPr lang="de-DE"/>
          </a:p>
        </p:txBody>
      </p:sp>
      <p:sp>
        <p:nvSpPr>
          <p:cNvPr id="5" name="Footer Placeholder 4"/>
          <p:cNvSpPr>
            <a:spLocks noGrp="1"/>
          </p:cNvSpPr>
          <p:nvPr>
            <p:ph type="ftr" sz="quarter" idx="3"/>
          </p:nvPr>
        </p:nvSpPr>
        <p:spPr>
          <a:xfrm rot="5400000">
            <a:off x="8951573" y="3225297"/>
            <a:ext cx="3859795" cy="304801"/>
          </a:xfrm>
          <a:prstGeom prst="rect">
            <a:avLst/>
          </a:prstGeom>
        </p:spPr>
        <p:txBody>
          <a:bodyPr vert="horz" lIns="91440" tIns="45720" rIns="91440" bIns="45720" rtlCol="0" anchor="b"/>
          <a:lstStyle>
            <a:lvl1pPr algn="l">
              <a:defRPr sz="1100" b="0" i="0">
                <a:solidFill>
                  <a:schemeClr val="tx1">
                    <a:tint val="75000"/>
                    <a:alpha val="60000"/>
                  </a:schemeClr>
                </a:solidFill>
              </a:defRPr>
            </a:lvl1pPr>
          </a:lstStyle>
          <a:p>
            <a:endParaRPr lang="de-DE"/>
          </a:p>
        </p:txBody>
      </p:sp>
      <p:sp>
        <p:nvSpPr>
          <p:cNvPr id="6" name="Slide Number Placeholder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tx1">
                    <a:tint val="75000"/>
                  </a:schemeClr>
                </a:solidFill>
              </a:defRPr>
            </a:lvl1pPr>
          </a:lstStyle>
          <a:p>
            <a:fld id="{D054F215-A480-4FEC-8255-02395190A29F}" type="slidenum">
              <a:rPr lang="de-DE" smtClean="0"/>
              <a:t>‹Nr.›</a:t>
            </a:fld>
            <a:endParaRPr lang="de-DE"/>
          </a:p>
        </p:txBody>
      </p:sp>
    </p:spTree>
    <p:extLst>
      <p:ext uri="{BB962C8B-B14F-4D97-AF65-F5344CB8AC3E}">
        <p14:creationId xmlns:p14="http://schemas.microsoft.com/office/powerpoint/2010/main" val="3987950747"/>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Lst>
  <p:txStyles>
    <p:titleStyle>
      <a:lvl1pPr algn="l" defTabSz="457200" rtl="0" eaLnBrk="1" latinLnBrk="0" hangingPunct="1">
        <a:spcBef>
          <a:spcPct val="0"/>
        </a:spcBef>
        <a:buNone/>
        <a:defRPr sz="4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5pPr>
      <a:lvl6pPr marL="2506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6.gif"/><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20.gif"/><Relationship Id="rId2" Type="http://schemas.openxmlformats.org/officeDocument/2006/relationships/image" Target="../media/image22.jpe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24.gif"/><Relationship Id="rId2" Type="http://schemas.openxmlformats.org/officeDocument/2006/relationships/image" Target="../media/image23.gif"/><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26.gif"/><Relationship Id="rId2" Type="http://schemas.openxmlformats.org/officeDocument/2006/relationships/image" Target="../media/image25.gif"/><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28.gif"/><Relationship Id="rId2" Type="http://schemas.openxmlformats.org/officeDocument/2006/relationships/image" Target="../media/image27.gif"/><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30.gif"/><Relationship Id="rId2" Type="http://schemas.openxmlformats.org/officeDocument/2006/relationships/image" Target="../media/image29.gif"/><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32.jpeg"/><Relationship Id="rId2" Type="http://schemas.openxmlformats.org/officeDocument/2006/relationships/image" Target="../media/image31.gif"/><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34.gif"/><Relationship Id="rId2" Type="http://schemas.openxmlformats.org/officeDocument/2006/relationships/image" Target="../media/image33.gif"/><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36.gif"/><Relationship Id="rId2" Type="http://schemas.openxmlformats.org/officeDocument/2006/relationships/image" Target="../media/image35.gif"/><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38.gif"/><Relationship Id="rId2" Type="http://schemas.openxmlformats.org/officeDocument/2006/relationships/image" Target="../media/image37.gif"/><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40.gif"/><Relationship Id="rId2" Type="http://schemas.openxmlformats.org/officeDocument/2006/relationships/image" Target="../media/image39.gif"/><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image" Target="../media/image7.gif"/><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9.gif"/><Relationship Id="rId2" Type="http://schemas.openxmlformats.org/officeDocument/2006/relationships/image" Target="../media/image7.gif"/><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11.gif"/><Relationship Id="rId2" Type="http://schemas.openxmlformats.org/officeDocument/2006/relationships/image" Target="../media/image10.gif"/><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13.gif"/><Relationship Id="rId2" Type="http://schemas.openxmlformats.org/officeDocument/2006/relationships/image" Target="../media/image12.gif"/><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15.gif"/><Relationship Id="rId2" Type="http://schemas.openxmlformats.org/officeDocument/2006/relationships/image" Target="../media/image14.gif"/><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7.gif"/><Relationship Id="rId2" Type="http://schemas.openxmlformats.org/officeDocument/2006/relationships/image" Target="../media/image16.gif"/><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9.gif"/><Relationship Id="rId2" Type="http://schemas.openxmlformats.org/officeDocument/2006/relationships/image" Target="../media/image18.gif"/><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21.gif"/><Relationship Id="rId2" Type="http://schemas.openxmlformats.org/officeDocument/2006/relationships/image" Target="../media/image20.gif"/><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el 1">
            <a:extLst>
              <a:ext uri="{FF2B5EF4-FFF2-40B4-BE49-F238E27FC236}">
                <a16:creationId xmlns:a16="http://schemas.microsoft.com/office/drawing/2014/main" id="{A9539575-A7AE-EE59-B237-FFCDCB261D78}"/>
              </a:ext>
            </a:extLst>
          </p:cNvPr>
          <p:cNvSpPr>
            <a:spLocks noGrp="1"/>
          </p:cNvSpPr>
          <p:nvPr>
            <p:ph type="ctrTitle"/>
          </p:nvPr>
        </p:nvSpPr>
        <p:spPr>
          <a:xfrm>
            <a:off x="361715" y="1213321"/>
            <a:ext cx="3981686" cy="1682279"/>
          </a:xfrm>
        </p:spPr>
        <p:txBody>
          <a:bodyPr/>
          <a:lstStyle/>
          <a:p>
            <a:r>
              <a:rPr lang="de-DE" sz="6000" dirty="0"/>
              <a:t>Rundreise </a:t>
            </a:r>
            <a:br>
              <a:rPr lang="de-DE" sz="6000" dirty="0"/>
            </a:br>
            <a:r>
              <a:rPr lang="de-DE" sz="6000" dirty="0"/>
              <a:t>Norditalien</a:t>
            </a:r>
          </a:p>
        </p:txBody>
      </p:sp>
      <p:pic>
        <p:nvPicPr>
          <p:cNvPr id="28" name="Grafik 27">
            <a:extLst>
              <a:ext uri="{FF2B5EF4-FFF2-40B4-BE49-F238E27FC236}">
                <a16:creationId xmlns:a16="http://schemas.microsoft.com/office/drawing/2014/main" id="{272224A6-FF5C-E6C3-2F2D-687875EA1674}"/>
              </a:ext>
            </a:extLst>
          </p:cNvPr>
          <p:cNvPicPr>
            <a:picLocks noChangeAspect="1"/>
          </p:cNvPicPr>
          <p:nvPr/>
        </p:nvPicPr>
        <p:blipFill>
          <a:blip r:embed="rId2">
            <a:extLst>
              <a:ext uri="{28A0092B-C50C-407E-A947-70E740481C1C}">
                <a14:useLocalDpi xmlns:a14="http://schemas.microsoft.com/office/drawing/2010/main"/>
              </a:ext>
            </a:extLst>
          </a:blip>
          <a:srcRect/>
          <a:stretch/>
        </p:blipFill>
        <p:spPr>
          <a:xfrm>
            <a:off x="4343401" y="1121656"/>
            <a:ext cx="6772575" cy="3677008"/>
          </a:xfrm>
          <a:prstGeom prst="rect">
            <a:avLst/>
          </a:prstGeom>
        </p:spPr>
      </p:pic>
    </p:spTree>
    <p:extLst>
      <p:ext uri="{BB962C8B-B14F-4D97-AF65-F5344CB8AC3E}">
        <p14:creationId xmlns:p14="http://schemas.microsoft.com/office/powerpoint/2010/main" val="313865017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Inhaltsplatzhalter 2">
            <a:extLst>
              <a:ext uri="{FF2B5EF4-FFF2-40B4-BE49-F238E27FC236}">
                <a16:creationId xmlns:a16="http://schemas.microsoft.com/office/drawing/2014/main" id="{69477186-DD86-4879-4630-BDB6C9A25135}"/>
              </a:ext>
            </a:extLst>
          </p:cNvPr>
          <p:cNvSpPr>
            <a:spLocks noGrp="1"/>
          </p:cNvSpPr>
          <p:nvPr>
            <p:ph idx="1"/>
          </p:nvPr>
        </p:nvSpPr>
        <p:spPr>
          <a:xfrm>
            <a:off x="358140" y="936535"/>
            <a:ext cx="8058565" cy="5448223"/>
          </a:xfrm>
        </p:spPr>
        <p:txBody>
          <a:bodyPr>
            <a:normAutofit/>
          </a:bodyPr>
          <a:lstStyle/>
          <a:p>
            <a:pPr marL="0" indent="0">
              <a:buNone/>
            </a:pPr>
            <a:r>
              <a:rPr lang="de-DE" b="1" dirty="0">
                <a:latin typeface="Times New Roman" panose="02020603050405020304" pitchFamily="18" charset="0"/>
                <a:cs typeface="Times New Roman" panose="02020603050405020304" pitchFamily="18" charset="0"/>
              </a:rPr>
              <a:t>Entdecken Sie die Hauptstadt der Toskana und deren kulturellen Erbe Italiens.</a:t>
            </a:r>
          </a:p>
          <a:p>
            <a:pPr marL="0" indent="0">
              <a:buNone/>
            </a:pPr>
            <a:r>
              <a:rPr lang="de-DE" b="1" dirty="0">
                <a:latin typeface="Times New Roman" panose="02020603050405020304" pitchFamily="18" charset="0"/>
                <a:cs typeface="Times New Roman" panose="02020603050405020304" pitchFamily="18" charset="0"/>
              </a:rPr>
              <a:t>Tageziele:</a:t>
            </a:r>
          </a:p>
          <a:p>
            <a:pPr>
              <a:buFontTx/>
              <a:buChar char="-"/>
            </a:pPr>
            <a:r>
              <a:rPr lang="de-DE" sz="1600" dirty="0">
                <a:latin typeface="Times New Roman" panose="02020603050405020304" pitchFamily="18" charset="0"/>
                <a:cs typeface="Times New Roman" panose="02020603050405020304" pitchFamily="18" charset="0"/>
              </a:rPr>
              <a:t>Umland von Florenz </a:t>
            </a:r>
          </a:p>
          <a:p>
            <a:pPr>
              <a:buFontTx/>
              <a:buChar char="-"/>
            </a:pPr>
            <a:r>
              <a:rPr lang="de-DE" sz="1600" dirty="0">
                <a:latin typeface="Times New Roman" panose="02020603050405020304" pitchFamily="18" charset="0"/>
                <a:cs typeface="Times New Roman" panose="02020603050405020304" pitchFamily="18" charset="0"/>
              </a:rPr>
              <a:t>Florenz (UNESCO 174: Historisches Stadtzentrum)</a:t>
            </a:r>
          </a:p>
          <a:p>
            <a:pPr lvl="1">
              <a:buFontTx/>
              <a:buChar char="-"/>
            </a:pPr>
            <a:r>
              <a:rPr lang="de-DE" sz="1600" i="1" dirty="0">
                <a:latin typeface="Times New Roman" panose="02020603050405020304" pitchFamily="18" charset="0"/>
                <a:cs typeface="Times New Roman" panose="02020603050405020304" pitchFamily="18" charset="0"/>
              </a:rPr>
              <a:t>Ponte Vecchio</a:t>
            </a:r>
            <a:r>
              <a:rPr lang="de-DE" sz="1600" dirty="0">
                <a:latin typeface="Times New Roman" panose="02020603050405020304" pitchFamily="18" charset="0"/>
                <a:cs typeface="Times New Roman" panose="02020603050405020304" pitchFamily="18" charset="0"/>
              </a:rPr>
              <a:t>; Die einzige Brücke, die den Zweiten Weltkrieg unbeschadet überstand, ist der Ponte Vecchio. Die das erste Mal von den Etruskern gebaute Brücke verbindet die Uffizien mit dem Palast der Medici. Sie zeichnet sich heute vor allem durch entlang ihrer beiden Brüstungsverläufe erbaute Schmuckläden aus, deren Baulichkeiten teils über die Brücke hinausragen.</a:t>
            </a:r>
          </a:p>
          <a:p>
            <a:pPr lvl="1">
              <a:buFontTx/>
              <a:buChar char="-"/>
            </a:pPr>
            <a:r>
              <a:rPr lang="de-DE" sz="1600" dirty="0"/>
              <a:t>Museo dell’Opera di Duomo;</a:t>
            </a:r>
            <a:r>
              <a:rPr lang="de-DE" sz="1600" dirty="0">
                <a:latin typeface="Times New Roman" panose="02020603050405020304" pitchFamily="18" charset="0"/>
                <a:cs typeface="Times New Roman" panose="02020603050405020304" pitchFamily="18" charset="0"/>
              </a:rPr>
              <a:t> In dem Haus der ehemaligen Dombauhütte sind heute eine bedeutende Skulpturensammlung mit Werken von Michelangelo, Donatello u. a. und zahlreiche Ausstattungsstücke des Doms, des Campanile und des Baptisteriums zu sehen. Nach annähernd dreijähriger Bauzeit und Kosten von fast fünfzig Millionen Euro wurde im November 2015 das neue Museum, unter der Leitung von Timothy Verdon, eröffnet. Durch Nutzung des angrenzenden ehemaligen Teatro degli Intrepidi (Theater der Furchtlosen) konnte die Ausstellungsfläche auf 6000 Quadratmeter erweitert werden.</a:t>
            </a:r>
            <a:endParaRPr lang="de-DE" sz="1500" dirty="0">
              <a:latin typeface="Times New Roman" panose="02020603050405020304" pitchFamily="18" charset="0"/>
              <a:cs typeface="Times New Roman" panose="02020603050405020304" pitchFamily="18" charset="0"/>
            </a:endParaRPr>
          </a:p>
        </p:txBody>
      </p:sp>
      <p:pic>
        <p:nvPicPr>
          <p:cNvPr id="3" name="Grafik 2">
            <a:extLst>
              <a:ext uri="{FF2B5EF4-FFF2-40B4-BE49-F238E27FC236}">
                <a16:creationId xmlns:a16="http://schemas.microsoft.com/office/drawing/2014/main" id="{F5990DDA-5F02-56DC-F9A6-A6006EB58252}"/>
              </a:ext>
            </a:extLst>
          </p:cNvPr>
          <p:cNvPicPr>
            <a:picLocks noChangeAspect="1"/>
          </p:cNvPicPr>
          <p:nvPr/>
        </p:nvPicPr>
        <p:blipFill>
          <a:blip r:embed="rId2" cstate="screen">
            <a:extLst>
              <a:ext uri="{28A0092B-C50C-407E-A947-70E740481C1C}">
                <a14:useLocalDpi xmlns:a14="http://schemas.microsoft.com/office/drawing/2010/main"/>
              </a:ext>
            </a:extLst>
          </a:blip>
          <a:srcRect/>
          <a:stretch/>
        </p:blipFill>
        <p:spPr>
          <a:xfrm>
            <a:off x="8416706" y="2149244"/>
            <a:ext cx="2716515" cy="1889022"/>
          </a:xfrm>
          <a:prstGeom prst="rect">
            <a:avLst/>
          </a:prstGeom>
        </p:spPr>
      </p:pic>
      <p:pic>
        <p:nvPicPr>
          <p:cNvPr id="2" name="Grafik 1">
            <a:extLst>
              <a:ext uri="{FF2B5EF4-FFF2-40B4-BE49-F238E27FC236}">
                <a16:creationId xmlns:a16="http://schemas.microsoft.com/office/drawing/2014/main" id="{0D6F0D2B-BE30-636E-3BE4-49BE0326A4AC}"/>
              </a:ext>
            </a:extLst>
          </p:cNvPr>
          <p:cNvPicPr>
            <a:picLocks noChangeAspect="1"/>
          </p:cNvPicPr>
          <p:nvPr/>
        </p:nvPicPr>
        <p:blipFill>
          <a:blip r:embed="rId3" cstate="screen">
            <a:extLst>
              <a:ext uri="{28A0092B-C50C-407E-A947-70E740481C1C}">
                <a14:useLocalDpi xmlns:a14="http://schemas.microsoft.com/office/drawing/2010/main"/>
              </a:ext>
            </a:extLst>
          </a:blip>
          <a:srcRect t="1053" b="1053"/>
          <a:stretch/>
        </p:blipFill>
        <p:spPr>
          <a:xfrm>
            <a:off x="8946095" y="936535"/>
            <a:ext cx="1753989" cy="982426"/>
          </a:xfrm>
          <a:prstGeom prst="ellipse">
            <a:avLst/>
          </a:prstGeom>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spTree>
    <p:extLst>
      <p:ext uri="{BB962C8B-B14F-4D97-AF65-F5344CB8AC3E}">
        <p14:creationId xmlns:p14="http://schemas.microsoft.com/office/powerpoint/2010/main" val="149901385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Grafik 3">
            <a:extLst>
              <a:ext uri="{FF2B5EF4-FFF2-40B4-BE49-F238E27FC236}">
                <a16:creationId xmlns:a16="http://schemas.microsoft.com/office/drawing/2014/main" id="{C718F963-A8B4-B412-F7C7-FF476B1709B3}"/>
              </a:ext>
            </a:extLst>
          </p:cNvPr>
          <p:cNvPicPr>
            <a:picLocks noChangeAspect="1"/>
          </p:cNvPicPr>
          <p:nvPr/>
        </p:nvPicPr>
        <p:blipFill>
          <a:blip r:embed="rId2" cstate="screen">
            <a:extLst>
              <a:ext uri="{28A0092B-C50C-407E-A947-70E740481C1C}">
                <a14:useLocalDpi xmlns:a14="http://schemas.microsoft.com/office/drawing/2010/main"/>
              </a:ext>
            </a:extLst>
          </a:blip>
          <a:srcRect t="6098" b="6098"/>
          <a:stretch/>
        </p:blipFill>
        <p:spPr>
          <a:xfrm>
            <a:off x="9184849" y="946484"/>
            <a:ext cx="1657736" cy="859332"/>
          </a:xfrm>
          <a:prstGeom prst="ellipse">
            <a:avLst/>
          </a:prstGeom>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sp>
        <p:nvSpPr>
          <p:cNvPr id="6" name="Inhaltsplatzhalter 2">
            <a:extLst>
              <a:ext uri="{FF2B5EF4-FFF2-40B4-BE49-F238E27FC236}">
                <a16:creationId xmlns:a16="http://schemas.microsoft.com/office/drawing/2014/main" id="{69477186-DD86-4879-4630-BDB6C9A25135}"/>
              </a:ext>
            </a:extLst>
          </p:cNvPr>
          <p:cNvSpPr>
            <a:spLocks noGrp="1"/>
          </p:cNvSpPr>
          <p:nvPr>
            <p:ph idx="1"/>
          </p:nvPr>
        </p:nvSpPr>
        <p:spPr>
          <a:xfrm>
            <a:off x="613610" y="946484"/>
            <a:ext cx="7787054" cy="2934201"/>
          </a:xfrm>
        </p:spPr>
        <p:txBody>
          <a:bodyPr>
            <a:normAutofit/>
          </a:bodyPr>
          <a:lstStyle/>
          <a:p>
            <a:pPr marL="0" indent="0">
              <a:buNone/>
            </a:pPr>
            <a:r>
              <a:rPr lang="de-DE" sz="1600" b="1" dirty="0">
                <a:latin typeface="Times New Roman" panose="02020603050405020304" pitchFamily="18" charset="0"/>
                <a:cs typeface="Times New Roman" panose="02020603050405020304" pitchFamily="18" charset="0"/>
              </a:rPr>
              <a:t>Kehren Sie der Toskana den Rücken und Tauchen Sie ein in die gebirgigen Regionen von Marken, dem Umbrisch-Markesischer Apennin.</a:t>
            </a:r>
          </a:p>
          <a:p>
            <a:pPr marL="0" indent="0">
              <a:buNone/>
            </a:pPr>
            <a:r>
              <a:rPr lang="de-DE" sz="1600" b="1" dirty="0">
                <a:latin typeface="Times New Roman" panose="02020603050405020304" pitchFamily="18" charset="0"/>
                <a:cs typeface="Times New Roman" panose="02020603050405020304" pitchFamily="18" charset="0"/>
              </a:rPr>
              <a:t>Tageziele:</a:t>
            </a:r>
          </a:p>
          <a:p>
            <a:pPr>
              <a:buFontTx/>
              <a:buChar char="-"/>
            </a:pPr>
            <a:r>
              <a:rPr lang="de-DE" sz="1400" dirty="0">
                <a:latin typeface="Times New Roman" panose="02020603050405020304" pitchFamily="18" charset="0"/>
                <a:cs typeface="Times New Roman" panose="02020603050405020304" pitchFamily="18" charset="0"/>
              </a:rPr>
              <a:t>Umland von Florenz </a:t>
            </a:r>
          </a:p>
          <a:p>
            <a:pPr>
              <a:buFontTx/>
              <a:buChar char="-"/>
            </a:pPr>
            <a:r>
              <a:rPr lang="de-DE" sz="1400" dirty="0">
                <a:latin typeface="Times New Roman" panose="02020603050405020304" pitchFamily="18" charset="0"/>
                <a:cs typeface="Times New Roman" panose="02020603050405020304" pitchFamily="18" charset="0"/>
              </a:rPr>
              <a:t>Arezzo (Zwischenziel, sehenswerte Altstadt)</a:t>
            </a:r>
          </a:p>
          <a:p>
            <a:pPr>
              <a:buFontTx/>
              <a:buChar char="-"/>
            </a:pPr>
            <a:r>
              <a:rPr lang="de-DE" sz="1400" dirty="0">
                <a:latin typeface="Times New Roman" panose="02020603050405020304" pitchFamily="18" charset="0"/>
                <a:cs typeface="Times New Roman" panose="02020603050405020304" pitchFamily="18" charset="0"/>
              </a:rPr>
              <a:t>Carpegna (Naturlandschaft)</a:t>
            </a:r>
          </a:p>
          <a:p>
            <a:pPr>
              <a:buFontTx/>
              <a:buChar char="-"/>
            </a:pPr>
            <a:endParaRPr lang="de-DE" sz="1400" dirty="0">
              <a:latin typeface="Times New Roman" panose="02020603050405020304" pitchFamily="18" charset="0"/>
              <a:cs typeface="Times New Roman" panose="02020603050405020304" pitchFamily="18" charset="0"/>
            </a:endParaRPr>
          </a:p>
          <a:p>
            <a:pPr>
              <a:buFont typeface="Wingdings" panose="05000000000000000000" pitchFamily="2" charset="2"/>
              <a:buChar char="Ø"/>
            </a:pPr>
            <a:r>
              <a:rPr lang="de-DE" sz="1400" dirty="0">
                <a:latin typeface="Times New Roman" panose="02020603050405020304" pitchFamily="18" charset="0"/>
                <a:cs typeface="Times New Roman" panose="02020603050405020304" pitchFamily="18" charset="0"/>
              </a:rPr>
              <a:t>168 km (Mautgebühr)</a:t>
            </a:r>
          </a:p>
        </p:txBody>
      </p:sp>
      <p:pic>
        <p:nvPicPr>
          <p:cNvPr id="3" name="Grafik 2">
            <a:extLst>
              <a:ext uri="{FF2B5EF4-FFF2-40B4-BE49-F238E27FC236}">
                <a16:creationId xmlns:a16="http://schemas.microsoft.com/office/drawing/2014/main" id="{20F46704-6DD8-AA9C-9041-F727CE7C9229}"/>
              </a:ext>
            </a:extLst>
          </p:cNvPr>
          <p:cNvPicPr>
            <a:picLocks noChangeAspect="1"/>
          </p:cNvPicPr>
          <p:nvPr/>
        </p:nvPicPr>
        <p:blipFill>
          <a:blip r:embed="rId3" cstate="screen">
            <a:extLst>
              <a:ext uri="{28A0092B-C50C-407E-A947-70E740481C1C}">
                <a14:useLocalDpi xmlns:a14="http://schemas.microsoft.com/office/drawing/2010/main"/>
              </a:ext>
            </a:extLst>
          </a:blip>
          <a:srcRect/>
          <a:stretch/>
        </p:blipFill>
        <p:spPr>
          <a:xfrm>
            <a:off x="8400664" y="2179089"/>
            <a:ext cx="3226106" cy="1463600"/>
          </a:xfrm>
          <a:prstGeom prst="rect">
            <a:avLst/>
          </a:prstGeom>
        </p:spPr>
      </p:pic>
    </p:spTree>
    <p:extLst>
      <p:ext uri="{BB962C8B-B14F-4D97-AF65-F5344CB8AC3E}">
        <p14:creationId xmlns:p14="http://schemas.microsoft.com/office/powerpoint/2010/main" val="285953531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Grafik 3">
            <a:extLst>
              <a:ext uri="{FF2B5EF4-FFF2-40B4-BE49-F238E27FC236}">
                <a16:creationId xmlns:a16="http://schemas.microsoft.com/office/drawing/2014/main" id="{C718F963-A8B4-B412-F7C7-FF476B1709B3}"/>
              </a:ext>
            </a:extLst>
          </p:cNvPr>
          <p:cNvPicPr>
            <a:picLocks noChangeAspect="1"/>
          </p:cNvPicPr>
          <p:nvPr/>
        </p:nvPicPr>
        <p:blipFill>
          <a:blip r:embed="rId2" cstate="screen">
            <a:extLst>
              <a:ext uri="{28A0092B-C50C-407E-A947-70E740481C1C}">
                <a14:useLocalDpi xmlns:a14="http://schemas.microsoft.com/office/drawing/2010/main"/>
              </a:ext>
            </a:extLst>
          </a:blip>
          <a:srcRect l="4658" r="4658"/>
          <a:stretch/>
        </p:blipFill>
        <p:spPr>
          <a:xfrm>
            <a:off x="9160932" y="986906"/>
            <a:ext cx="1715615" cy="796806"/>
          </a:xfrm>
          <a:prstGeom prst="ellipse">
            <a:avLst/>
          </a:prstGeom>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sp>
        <p:nvSpPr>
          <p:cNvPr id="6" name="Inhaltsplatzhalter 2">
            <a:extLst>
              <a:ext uri="{FF2B5EF4-FFF2-40B4-BE49-F238E27FC236}">
                <a16:creationId xmlns:a16="http://schemas.microsoft.com/office/drawing/2014/main" id="{69477186-DD86-4879-4630-BDB6C9A25135}"/>
              </a:ext>
            </a:extLst>
          </p:cNvPr>
          <p:cNvSpPr>
            <a:spLocks noGrp="1"/>
          </p:cNvSpPr>
          <p:nvPr>
            <p:ph idx="1"/>
          </p:nvPr>
        </p:nvSpPr>
        <p:spPr>
          <a:xfrm>
            <a:off x="491067" y="986907"/>
            <a:ext cx="8171846" cy="4181058"/>
          </a:xfrm>
        </p:spPr>
        <p:txBody>
          <a:bodyPr>
            <a:normAutofit/>
          </a:bodyPr>
          <a:lstStyle/>
          <a:p>
            <a:pPr marL="0" indent="0">
              <a:buNone/>
            </a:pPr>
            <a:r>
              <a:rPr lang="de-DE" sz="1600" b="1" dirty="0">
                <a:latin typeface="Times New Roman" panose="02020603050405020304" pitchFamily="18" charset="0"/>
                <a:cs typeface="Times New Roman" panose="02020603050405020304" pitchFamily="18" charset="0"/>
              </a:rPr>
              <a:t>Entdecken sie die vermutlich älteste bestehende Republik der Welt mit einer Geschichte, die der Überlieferung nach bis auf das Jahr 301 mit der Gründung durch den heiligen Marinus zurückgeht. Außerdem erreichen sie im Anschluss die Küste der Adria.</a:t>
            </a:r>
          </a:p>
          <a:p>
            <a:pPr marL="0" indent="0">
              <a:buNone/>
            </a:pPr>
            <a:r>
              <a:rPr lang="de-DE" sz="1600" b="1" dirty="0">
                <a:latin typeface="Times New Roman" panose="02020603050405020304" pitchFamily="18" charset="0"/>
                <a:cs typeface="Times New Roman" panose="02020603050405020304" pitchFamily="18" charset="0"/>
              </a:rPr>
              <a:t>Tageziele:</a:t>
            </a:r>
          </a:p>
          <a:p>
            <a:pPr>
              <a:buFontTx/>
              <a:buChar char="-"/>
            </a:pPr>
            <a:r>
              <a:rPr lang="de-DE" sz="1400" dirty="0">
                <a:latin typeface="Times New Roman" panose="02020603050405020304" pitchFamily="18" charset="0"/>
                <a:cs typeface="Times New Roman" panose="02020603050405020304" pitchFamily="18" charset="0"/>
              </a:rPr>
              <a:t>San Marino (UNESCO 1245: Historisches Stadtzentrum und der Berg Titano)</a:t>
            </a:r>
          </a:p>
          <a:p>
            <a:pPr>
              <a:buFont typeface="Wingdings" panose="05000000000000000000" pitchFamily="2" charset="2"/>
              <a:buChar char="v"/>
            </a:pPr>
            <a:r>
              <a:rPr lang="de-DE" sz="1400" dirty="0">
                <a:latin typeface="Times New Roman" panose="02020603050405020304" pitchFamily="18" charset="0"/>
                <a:cs typeface="Times New Roman" panose="02020603050405020304" pitchFamily="18" charset="0"/>
              </a:rPr>
              <a:t>Die Stätte umfasst den Berg Titano mit dem auf ihm gelegenen historischen Stadtkern der Stadt San Marino. Dazu gehören verschiedene Bauwerke wie der Regierungspalast (Palazzo dei Capitani), das Rathaus (Palazzo Pubblico), die Basilika San Marino und die Kirche San Pietro.</a:t>
            </a:r>
          </a:p>
          <a:p>
            <a:pPr>
              <a:buFontTx/>
              <a:buChar char="-"/>
            </a:pPr>
            <a:r>
              <a:rPr lang="de-DE" sz="1400" dirty="0">
                <a:latin typeface="Times New Roman" panose="02020603050405020304" pitchFamily="18" charset="0"/>
                <a:cs typeface="Times New Roman" panose="02020603050405020304" pitchFamily="18" charset="0"/>
              </a:rPr>
              <a:t>Rimini (Sehenswerte Strandpromenade)</a:t>
            </a:r>
          </a:p>
          <a:p>
            <a:pPr>
              <a:buFontTx/>
              <a:buChar char="-"/>
            </a:pPr>
            <a:endParaRPr lang="de-DE" sz="1400" dirty="0">
              <a:latin typeface="Times New Roman" panose="02020603050405020304" pitchFamily="18" charset="0"/>
              <a:cs typeface="Times New Roman" panose="02020603050405020304" pitchFamily="18" charset="0"/>
            </a:endParaRPr>
          </a:p>
          <a:p>
            <a:pPr>
              <a:buFont typeface="Wingdings" panose="05000000000000000000" pitchFamily="2" charset="2"/>
              <a:buChar char="Ø"/>
            </a:pPr>
            <a:r>
              <a:rPr lang="de-DE" sz="1400" dirty="0">
                <a:latin typeface="Times New Roman" panose="02020603050405020304" pitchFamily="18" charset="0"/>
                <a:cs typeface="Times New Roman" panose="02020603050405020304" pitchFamily="18" charset="0"/>
              </a:rPr>
              <a:t>55,2 km</a:t>
            </a:r>
          </a:p>
        </p:txBody>
      </p:sp>
      <p:pic>
        <p:nvPicPr>
          <p:cNvPr id="3" name="Grafik 2">
            <a:extLst>
              <a:ext uri="{FF2B5EF4-FFF2-40B4-BE49-F238E27FC236}">
                <a16:creationId xmlns:a16="http://schemas.microsoft.com/office/drawing/2014/main" id="{654FA12C-4965-DB5E-08D2-D126110F16D8}"/>
              </a:ext>
            </a:extLst>
          </p:cNvPr>
          <p:cNvPicPr>
            <a:picLocks noChangeAspect="1"/>
          </p:cNvPicPr>
          <p:nvPr/>
        </p:nvPicPr>
        <p:blipFill>
          <a:blip r:embed="rId3">
            <a:extLst>
              <a:ext uri="{28A0092B-C50C-407E-A947-70E740481C1C}">
                <a14:useLocalDpi xmlns:a14="http://schemas.microsoft.com/office/drawing/2010/main"/>
              </a:ext>
            </a:extLst>
          </a:blip>
          <a:srcRect/>
          <a:stretch/>
        </p:blipFill>
        <p:spPr>
          <a:xfrm>
            <a:off x="8662913" y="2015075"/>
            <a:ext cx="2711651" cy="3856019"/>
          </a:xfrm>
          <a:prstGeom prst="rect">
            <a:avLst/>
          </a:prstGeom>
        </p:spPr>
      </p:pic>
    </p:spTree>
    <p:extLst>
      <p:ext uri="{BB962C8B-B14F-4D97-AF65-F5344CB8AC3E}">
        <p14:creationId xmlns:p14="http://schemas.microsoft.com/office/powerpoint/2010/main" val="371618425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Grafik 3">
            <a:extLst>
              <a:ext uri="{FF2B5EF4-FFF2-40B4-BE49-F238E27FC236}">
                <a16:creationId xmlns:a16="http://schemas.microsoft.com/office/drawing/2014/main" id="{C718F963-A8B4-B412-F7C7-FF476B1709B3}"/>
              </a:ext>
            </a:extLst>
          </p:cNvPr>
          <p:cNvPicPr>
            <a:picLocks noChangeAspect="1"/>
          </p:cNvPicPr>
          <p:nvPr/>
        </p:nvPicPr>
        <p:blipFill>
          <a:blip r:embed="rId2" cstate="screen">
            <a:extLst>
              <a:ext uri="{28A0092B-C50C-407E-A947-70E740481C1C}">
                <a14:useLocalDpi xmlns:a14="http://schemas.microsoft.com/office/drawing/2010/main"/>
              </a:ext>
            </a:extLst>
          </a:blip>
          <a:srcRect t="4904" b="4904"/>
          <a:stretch/>
        </p:blipFill>
        <p:spPr>
          <a:xfrm>
            <a:off x="9140830" y="1082428"/>
            <a:ext cx="1734636" cy="805640"/>
          </a:xfrm>
          <a:prstGeom prst="ellipse">
            <a:avLst/>
          </a:prstGeom>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sp>
        <p:nvSpPr>
          <p:cNvPr id="6" name="Inhaltsplatzhalter 2">
            <a:extLst>
              <a:ext uri="{FF2B5EF4-FFF2-40B4-BE49-F238E27FC236}">
                <a16:creationId xmlns:a16="http://schemas.microsoft.com/office/drawing/2014/main" id="{69477186-DD86-4879-4630-BDB6C9A25135}"/>
              </a:ext>
            </a:extLst>
          </p:cNvPr>
          <p:cNvSpPr>
            <a:spLocks noGrp="1"/>
          </p:cNvSpPr>
          <p:nvPr>
            <p:ph idx="1"/>
          </p:nvPr>
        </p:nvSpPr>
        <p:spPr>
          <a:xfrm>
            <a:off x="613610" y="994612"/>
            <a:ext cx="7676216" cy="4957010"/>
          </a:xfrm>
        </p:spPr>
        <p:txBody>
          <a:bodyPr>
            <a:normAutofit/>
          </a:bodyPr>
          <a:lstStyle/>
          <a:p>
            <a:pPr marL="0" indent="0">
              <a:buNone/>
            </a:pPr>
            <a:r>
              <a:rPr lang="de-DE" sz="1600" b="1" dirty="0">
                <a:latin typeface="Times New Roman" panose="02020603050405020304" pitchFamily="18" charset="0"/>
                <a:cs typeface="Times New Roman" panose="02020603050405020304" pitchFamily="18" charset="0"/>
              </a:rPr>
              <a:t>Entdecken Sie die Emilia-Romagna einer der ursprünglichsten Regionen Italiens, mit einem reichen Erbe an Geschichte.</a:t>
            </a:r>
          </a:p>
          <a:p>
            <a:pPr marL="0" indent="0">
              <a:buNone/>
            </a:pPr>
            <a:r>
              <a:rPr lang="de-DE" sz="1600" b="1" dirty="0">
                <a:latin typeface="Times New Roman" panose="02020603050405020304" pitchFamily="18" charset="0"/>
                <a:cs typeface="Times New Roman" panose="02020603050405020304" pitchFamily="18" charset="0"/>
              </a:rPr>
              <a:t>Tageziele:</a:t>
            </a:r>
          </a:p>
          <a:p>
            <a:pPr>
              <a:buFontTx/>
              <a:buChar char="-"/>
            </a:pPr>
            <a:r>
              <a:rPr lang="de-DE" sz="1400" dirty="0">
                <a:latin typeface="Times New Roman" panose="02020603050405020304" pitchFamily="18" charset="0"/>
                <a:cs typeface="Times New Roman" panose="02020603050405020304" pitchFamily="18" charset="0"/>
              </a:rPr>
              <a:t>Forli (Sehenswerte Altstadt; Assassin‘s Creed II)</a:t>
            </a:r>
          </a:p>
          <a:p>
            <a:pPr>
              <a:buFontTx/>
              <a:buChar char="-"/>
            </a:pPr>
            <a:r>
              <a:rPr lang="de-DE" sz="1400" dirty="0">
                <a:latin typeface="Times New Roman" panose="02020603050405020304" pitchFamily="18" charset="0"/>
                <a:cs typeface="Times New Roman" panose="02020603050405020304" pitchFamily="18" charset="0"/>
              </a:rPr>
              <a:t>Ravenna (UNESCO-Welterbe 788: Frühchristliche Bauwerke)</a:t>
            </a:r>
          </a:p>
          <a:p>
            <a:pPr>
              <a:buFont typeface="Wingdings" panose="05000000000000000000" pitchFamily="2" charset="2"/>
              <a:buChar char="v"/>
            </a:pPr>
            <a:r>
              <a:rPr lang="de-DE" sz="1400" dirty="0">
                <a:latin typeface="Times New Roman" panose="02020603050405020304" pitchFamily="18" charset="0"/>
                <a:cs typeface="Times New Roman" panose="02020603050405020304" pitchFamily="18" charset="0"/>
              </a:rPr>
              <a:t>Ravenna war von 402 bis 476 Hauptresidenz der weströmischen Kaiser. Aus dieser Zeit stammen acht Bauwerke, die von besonderer kunsthistorischer Bedeutung sind. Darunter sind frühchristliche Kirchen, Taufkapellen, Mausoleen und Mosaiken. Sie zeigen eine große Kunstfertigkeit, darunter eine wunderbare Mischung aus griechisch-römischer Tradition, christlicher Ikonographie und orientalischen und westlichen Stilen.</a:t>
            </a:r>
          </a:p>
          <a:p>
            <a:pPr>
              <a:buFontTx/>
              <a:buChar char="-"/>
            </a:pPr>
            <a:r>
              <a:rPr lang="de-DE" sz="1400" dirty="0">
                <a:latin typeface="Times New Roman" panose="02020603050405020304" pitchFamily="18" charset="0"/>
                <a:cs typeface="Times New Roman" panose="02020603050405020304" pitchFamily="18" charset="0"/>
              </a:rPr>
              <a:t>Bologna (UNESCO-Welterbe 1650: Arkadengänge)</a:t>
            </a:r>
          </a:p>
          <a:p>
            <a:pPr>
              <a:buFont typeface="Wingdings" panose="05000000000000000000" pitchFamily="2" charset="2"/>
              <a:buChar char="v"/>
            </a:pPr>
            <a:r>
              <a:rPr lang="de-DE" sz="1400" dirty="0">
                <a:latin typeface="Times New Roman" panose="02020603050405020304" pitchFamily="18" charset="0"/>
                <a:cs typeface="Times New Roman" panose="02020603050405020304" pitchFamily="18" charset="0"/>
              </a:rPr>
              <a:t>Ensemble von zwölf repräsentativen Arkadengängen und der sie umgebenden Gebäude in der Altstadt von Bologna als Ausdruck und Element der urbanen Identität Bolognas.</a:t>
            </a:r>
          </a:p>
          <a:p>
            <a:pPr>
              <a:buFontTx/>
              <a:buChar char="-"/>
            </a:pPr>
            <a:endParaRPr lang="de-DE" sz="1400" dirty="0">
              <a:latin typeface="Times New Roman" panose="02020603050405020304" pitchFamily="18" charset="0"/>
              <a:cs typeface="Times New Roman" panose="02020603050405020304" pitchFamily="18" charset="0"/>
            </a:endParaRPr>
          </a:p>
          <a:p>
            <a:pPr>
              <a:buFont typeface="Wingdings" panose="05000000000000000000" pitchFamily="2" charset="2"/>
              <a:buChar char="Ø"/>
            </a:pPr>
            <a:r>
              <a:rPr lang="de-DE" sz="1400" dirty="0">
                <a:latin typeface="Times New Roman" panose="02020603050405020304" pitchFamily="18" charset="0"/>
                <a:cs typeface="Times New Roman" panose="02020603050405020304" pitchFamily="18" charset="0"/>
              </a:rPr>
              <a:t>161 km (Mautgebühr)</a:t>
            </a:r>
          </a:p>
        </p:txBody>
      </p:sp>
      <p:pic>
        <p:nvPicPr>
          <p:cNvPr id="3" name="Grafik 2">
            <a:extLst>
              <a:ext uri="{FF2B5EF4-FFF2-40B4-BE49-F238E27FC236}">
                <a16:creationId xmlns:a16="http://schemas.microsoft.com/office/drawing/2014/main" id="{D5BEB602-B19A-913E-15D2-13D44D7D719C}"/>
              </a:ext>
            </a:extLst>
          </p:cNvPr>
          <p:cNvPicPr>
            <a:picLocks noChangeAspect="1"/>
          </p:cNvPicPr>
          <p:nvPr/>
        </p:nvPicPr>
        <p:blipFill>
          <a:blip r:embed="rId3" cstate="screen">
            <a:extLst>
              <a:ext uri="{28A0092B-C50C-407E-A947-70E740481C1C}">
                <a14:useLocalDpi xmlns:a14="http://schemas.microsoft.com/office/drawing/2010/main"/>
              </a:ext>
            </a:extLst>
          </a:blip>
          <a:srcRect/>
          <a:stretch/>
        </p:blipFill>
        <p:spPr>
          <a:xfrm>
            <a:off x="8289826" y="2093553"/>
            <a:ext cx="3288564" cy="1532061"/>
          </a:xfrm>
          <a:prstGeom prst="rect">
            <a:avLst/>
          </a:prstGeom>
        </p:spPr>
      </p:pic>
    </p:spTree>
    <p:extLst>
      <p:ext uri="{BB962C8B-B14F-4D97-AF65-F5344CB8AC3E}">
        <p14:creationId xmlns:p14="http://schemas.microsoft.com/office/powerpoint/2010/main" val="77567113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Grafik 3">
            <a:extLst>
              <a:ext uri="{FF2B5EF4-FFF2-40B4-BE49-F238E27FC236}">
                <a16:creationId xmlns:a16="http://schemas.microsoft.com/office/drawing/2014/main" id="{C718F963-A8B4-B412-F7C7-FF476B1709B3}"/>
              </a:ext>
            </a:extLst>
          </p:cNvPr>
          <p:cNvPicPr>
            <a:picLocks noChangeAspect="1"/>
          </p:cNvPicPr>
          <p:nvPr/>
        </p:nvPicPr>
        <p:blipFill>
          <a:blip r:embed="rId2" cstate="screen">
            <a:extLst>
              <a:ext uri="{28A0092B-C50C-407E-A947-70E740481C1C}">
                <a14:useLocalDpi xmlns:a14="http://schemas.microsoft.com/office/drawing/2010/main"/>
              </a:ext>
            </a:extLst>
          </a:blip>
          <a:srcRect t="7988" b="7988"/>
          <a:stretch/>
        </p:blipFill>
        <p:spPr>
          <a:xfrm>
            <a:off x="9066441" y="1026694"/>
            <a:ext cx="2072432" cy="962527"/>
          </a:xfrm>
          <a:prstGeom prst="ellipse">
            <a:avLst/>
          </a:prstGeom>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sp>
        <p:nvSpPr>
          <p:cNvPr id="6" name="Inhaltsplatzhalter 2">
            <a:extLst>
              <a:ext uri="{FF2B5EF4-FFF2-40B4-BE49-F238E27FC236}">
                <a16:creationId xmlns:a16="http://schemas.microsoft.com/office/drawing/2014/main" id="{69477186-DD86-4879-4630-BDB6C9A25135}"/>
              </a:ext>
            </a:extLst>
          </p:cNvPr>
          <p:cNvSpPr>
            <a:spLocks noGrp="1"/>
          </p:cNvSpPr>
          <p:nvPr>
            <p:ph idx="1"/>
          </p:nvPr>
        </p:nvSpPr>
        <p:spPr>
          <a:xfrm>
            <a:off x="482600" y="946484"/>
            <a:ext cx="8013314" cy="5101390"/>
          </a:xfrm>
        </p:spPr>
        <p:txBody>
          <a:bodyPr>
            <a:normAutofit/>
          </a:bodyPr>
          <a:lstStyle/>
          <a:p>
            <a:pPr marL="0" indent="0">
              <a:buNone/>
            </a:pPr>
            <a:r>
              <a:rPr lang="de-DE" sz="1600" b="1" dirty="0">
                <a:latin typeface="Times New Roman" panose="02020603050405020304" pitchFamily="18" charset="0"/>
                <a:cs typeface="Times New Roman" panose="02020603050405020304" pitchFamily="18" charset="0"/>
              </a:rPr>
              <a:t>Gelangen Sie von der Emilia-Romagna nach Venetien und erkunden Sie auf den Weg dorthin weitere Hinterlassenschaften der Geschichtsepochen Italiens.</a:t>
            </a:r>
          </a:p>
          <a:p>
            <a:pPr marL="0" indent="0">
              <a:buNone/>
            </a:pPr>
            <a:r>
              <a:rPr lang="de-DE" sz="1600" b="1" dirty="0">
                <a:latin typeface="Times New Roman" panose="02020603050405020304" pitchFamily="18" charset="0"/>
                <a:cs typeface="Times New Roman" panose="02020603050405020304" pitchFamily="18" charset="0"/>
              </a:rPr>
              <a:t>Tageziele:</a:t>
            </a:r>
          </a:p>
          <a:p>
            <a:pPr>
              <a:buFontTx/>
              <a:buChar char="-"/>
            </a:pPr>
            <a:r>
              <a:rPr lang="de-DE" sz="1400" dirty="0">
                <a:latin typeface="Times New Roman" panose="02020603050405020304" pitchFamily="18" charset="0"/>
                <a:cs typeface="Times New Roman" panose="02020603050405020304" pitchFamily="18" charset="0"/>
              </a:rPr>
              <a:t>Ferrara (UNESCO-Welterbe 733: Renaissance-Altstadt und Po-Delta)</a:t>
            </a:r>
          </a:p>
          <a:p>
            <a:pPr>
              <a:buFont typeface="Wingdings" panose="05000000000000000000" pitchFamily="2" charset="2"/>
              <a:buChar char="v"/>
            </a:pPr>
            <a:r>
              <a:rPr lang="de-DE" sz="1400" dirty="0">
                <a:latin typeface="Times New Roman" panose="02020603050405020304" pitchFamily="18" charset="0"/>
                <a:cs typeface="Times New Roman" panose="02020603050405020304" pitchFamily="18" charset="0"/>
              </a:rPr>
              <a:t>Die Renaissance-Altstadt von Ferrara wurde als „ideale Stadt“ der humanistischen Zeit vom Hofarchitekten Biagio Rossetti entworfen und gilt als die erste moderne Stadtplanung der Welt. Im 15. und 16. Jahrhundert wurde die Stadt zum intellektuellen und künstlerischen Zentrum. Das nahe Po-Delta ist eine herausragend geplante Kulturlandschaft, die seine ursprüngliche Form beibehalten hat.</a:t>
            </a:r>
          </a:p>
          <a:p>
            <a:pPr>
              <a:buFontTx/>
              <a:buChar char="-"/>
            </a:pPr>
            <a:r>
              <a:rPr lang="de-DE" sz="1400" dirty="0">
                <a:latin typeface="Times New Roman" panose="02020603050405020304" pitchFamily="18" charset="0"/>
                <a:cs typeface="Times New Roman" panose="02020603050405020304" pitchFamily="18" charset="0"/>
              </a:rPr>
              <a:t>Padua (UNESCO-Welterbe 824: Botanischer Garten und 1623: Freskenzyklen)</a:t>
            </a:r>
          </a:p>
          <a:p>
            <a:pPr>
              <a:buFont typeface="Wingdings" panose="05000000000000000000" pitchFamily="2" charset="2"/>
              <a:buChar char="v"/>
            </a:pPr>
            <a:r>
              <a:rPr lang="de-DE" sz="1400" dirty="0">
                <a:latin typeface="Times New Roman" panose="02020603050405020304" pitchFamily="18" charset="0"/>
                <a:cs typeface="Times New Roman" panose="02020603050405020304" pitchFamily="18" charset="0"/>
              </a:rPr>
              <a:t>Der älteste botanische Garten der Welt, der sich noch an seinem ursprünglichen Ort befindet, wurde 1545 angelegt. Bekannt ist er für seine besonderen Sammlungen und seinen historischen Aufbau.</a:t>
            </a:r>
          </a:p>
          <a:p>
            <a:pPr>
              <a:buFontTx/>
              <a:buChar char="-"/>
            </a:pPr>
            <a:r>
              <a:rPr lang="de-DE" sz="1400" dirty="0">
                <a:latin typeface="Times New Roman" panose="02020603050405020304" pitchFamily="18" charset="0"/>
                <a:cs typeface="Times New Roman" panose="02020603050405020304" pitchFamily="18" charset="0"/>
              </a:rPr>
              <a:t>Venedig </a:t>
            </a:r>
          </a:p>
          <a:p>
            <a:pPr>
              <a:buFont typeface="Wingdings" panose="05000000000000000000" pitchFamily="2" charset="2"/>
              <a:buChar char="Ø"/>
            </a:pPr>
            <a:r>
              <a:rPr lang="de-DE" sz="1400" dirty="0">
                <a:latin typeface="Times New Roman" panose="02020603050405020304" pitchFamily="18" charset="0"/>
                <a:cs typeface="Times New Roman" panose="02020603050405020304" pitchFamily="18" charset="0"/>
              </a:rPr>
              <a:t>164 km (Mautgebühr)</a:t>
            </a:r>
          </a:p>
        </p:txBody>
      </p:sp>
      <p:pic>
        <p:nvPicPr>
          <p:cNvPr id="3" name="Grafik 2">
            <a:extLst>
              <a:ext uri="{FF2B5EF4-FFF2-40B4-BE49-F238E27FC236}">
                <a16:creationId xmlns:a16="http://schemas.microsoft.com/office/drawing/2014/main" id="{0F9C4383-EA03-8FC7-AA7A-62825870BFED}"/>
              </a:ext>
            </a:extLst>
          </p:cNvPr>
          <p:cNvPicPr>
            <a:picLocks noChangeAspect="1"/>
          </p:cNvPicPr>
          <p:nvPr/>
        </p:nvPicPr>
        <p:blipFill>
          <a:blip r:embed="rId3">
            <a:extLst>
              <a:ext uri="{28A0092B-C50C-407E-A947-70E740481C1C}">
                <a14:useLocalDpi xmlns:a14="http://schemas.microsoft.com/office/drawing/2010/main"/>
              </a:ext>
            </a:extLst>
          </a:blip>
          <a:srcRect/>
          <a:stretch/>
        </p:blipFill>
        <p:spPr>
          <a:xfrm>
            <a:off x="8495914" y="2382116"/>
            <a:ext cx="3213486" cy="3494339"/>
          </a:xfrm>
          <a:prstGeom prst="rect">
            <a:avLst/>
          </a:prstGeom>
        </p:spPr>
      </p:pic>
    </p:spTree>
    <p:extLst>
      <p:ext uri="{BB962C8B-B14F-4D97-AF65-F5344CB8AC3E}">
        <p14:creationId xmlns:p14="http://schemas.microsoft.com/office/powerpoint/2010/main" val="107396628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Grafik 3">
            <a:extLst>
              <a:ext uri="{FF2B5EF4-FFF2-40B4-BE49-F238E27FC236}">
                <a16:creationId xmlns:a16="http://schemas.microsoft.com/office/drawing/2014/main" id="{C718F963-A8B4-B412-F7C7-FF476B1709B3}"/>
              </a:ext>
            </a:extLst>
          </p:cNvPr>
          <p:cNvPicPr>
            <a:picLocks noChangeAspect="1"/>
          </p:cNvPicPr>
          <p:nvPr/>
        </p:nvPicPr>
        <p:blipFill>
          <a:blip r:embed="rId2" cstate="screen">
            <a:extLst>
              <a:ext uri="{28A0092B-C50C-407E-A947-70E740481C1C}">
                <a14:useLocalDpi xmlns:a14="http://schemas.microsoft.com/office/drawing/2010/main"/>
              </a:ext>
            </a:extLst>
          </a:blip>
          <a:srcRect t="14825" b="14825"/>
          <a:stretch/>
        </p:blipFill>
        <p:spPr>
          <a:xfrm>
            <a:off x="8625254" y="707856"/>
            <a:ext cx="1962536" cy="911487"/>
          </a:xfrm>
          <a:prstGeom prst="ellipse">
            <a:avLst/>
          </a:prstGeom>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sp>
        <p:nvSpPr>
          <p:cNvPr id="6" name="Inhaltsplatzhalter 2">
            <a:extLst>
              <a:ext uri="{FF2B5EF4-FFF2-40B4-BE49-F238E27FC236}">
                <a16:creationId xmlns:a16="http://schemas.microsoft.com/office/drawing/2014/main" id="{69477186-DD86-4879-4630-BDB6C9A25135}"/>
              </a:ext>
            </a:extLst>
          </p:cNvPr>
          <p:cNvSpPr>
            <a:spLocks noGrp="1"/>
          </p:cNvSpPr>
          <p:nvPr>
            <p:ph idx="1"/>
          </p:nvPr>
        </p:nvSpPr>
        <p:spPr>
          <a:xfrm>
            <a:off x="613609" y="707856"/>
            <a:ext cx="7038475" cy="4266113"/>
          </a:xfrm>
        </p:spPr>
        <p:txBody>
          <a:bodyPr>
            <a:normAutofit/>
          </a:bodyPr>
          <a:lstStyle/>
          <a:p>
            <a:pPr marL="0" indent="0">
              <a:buNone/>
            </a:pPr>
            <a:r>
              <a:rPr lang="de-DE" sz="1600" b="1" dirty="0">
                <a:latin typeface="Times New Roman" panose="02020603050405020304" pitchFamily="18" charset="0"/>
                <a:cs typeface="Times New Roman" panose="02020603050405020304" pitchFamily="18" charset="0"/>
              </a:rPr>
              <a:t>Entdecken Sie die Stadt Venedig mit deren Erbe der Kultur und Natur im Vergleich Vergangenheit und Moderne</a:t>
            </a:r>
          </a:p>
          <a:p>
            <a:pPr marL="0" indent="0">
              <a:buNone/>
            </a:pPr>
            <a:r>
              <a:rPr lang="de-DE" sz="1600" b="1" dirty="0">
                <a:latin typeface="Times New Roman" panose="02020603050405020304" pitchFamily="18" charset="0"/>
                <a:cs typeface="Times New Roman" panose="02020603050405020304" pitchFamily="18" charset="0"/>
              </a:rPr>
              <a:t>Tageziele:</a:t>
            </a:r>
          </a:p>
          <a:p>
            <a:pPr>
              <a:buFontTx/>
              <a:buChar char="-"/>
            </a:pPr>
            <a:r>
              <a:rPr lang="de-DE" sz="1400" dirty="0">
                <a:latin typeface="Times New Roman" panose="02020603050405020304" pitchFamily="18" charset="0"/>
                <a:cs typeface="Times New Roman" panose="02020603050405020304" pitchFamily="18" charset="0"/>
              </a:rPr>
              <a:t>Venedig (UNESCO-Welterbe 394: Altstadt und seine Lagune)</a:t>
            </a:r>
          </a:p>
          <a:p>
            <a:pPr>
              <a:buFont typeface="Wingdings" panose="05000000000000000000" pitchFamily="2" charset="2"/>
              <a:buChar char="v"/>
            </a:pPr>
            <a:r>
              <a:rPr lang="de-DE" sz="1400" dirty="0">
                <a:latin typeface="Times New Roman" panose="02020603050405020304" pitchFamily="18" charset="0"/>
                <a:cs typeface="Times New Roman" panose="02020603050405020304" pitchFamily="18" charset="0"/>
              </a:rPr>
              <a:t>Die Stadt Venedig, die auf 118 Inseln verteilt ist, und die Lagune wiesen laut ICOMOS eine geografische, historische wie auch ästhetische Einheit auf, die jedoch einer Vielzahl von Gefahren ausgesetzt ist. Der zu schützende Bereich erstreckt sich über 50.000 Quadratkilometer und sei sowohl ein Beweis für den Kampf des Menschen gegen die Widrigkeiten der Natur als auch Zeugnis des interkulturellen Austauschs. Venedigs architektonische Ausgestaltung habe ihresgleichen nicht.</a:t>
            </a:r>
          </a:p>
        </p:txBody>
      </p:sp>
      <p:pic>
        <p:nvPicPr>
          <p:cNvPr id="3" name="Grafik 2">
            <a:extLst>
              <a:ext uri="{FF2B5EF4-FFF2-40B4-BE49-F238E27FC236}">
                <a16:creationId xmlns:a16="http://schemas.microsoft.com/office/drawing/2014/main" id="{EA9C3F7B-7809-2753-2009-97597E53ADBF}"/>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7652084" y="1884030"/>
            <a:ext cx="3843559" cy="3249444"/>
          </a:xfrm>
          <a:prstGeom prst="rect">
            <a:avLst/>
          </a:prstGeom>
        </p:spPr>
      </p:pic>
    </p:spTree>
    <p:extLst>
      <p:ext uri="{BB962C8B-B14F-4D97-AF65-F5344CB8AC3E}">
        <p14:creationId xmlns:p14="http://schemas.microsoft.com/office/powerpoint/2010/main" val="22674534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Grafik 3">
            <a:extLst>
              <a:ext uri="{FF2B5EF4-FFF2-40B4-BE49-F238E27FC236}">
                <a16:creationId xmlns:a16="http://schemas.microsoft.com/office/drawing/2014/main" id="{C718F963-A8B4-B412-F7C7-FF476B1709B3}"/>
              </a:ext>
            </a:extLst>
          </p:cNvPr>
          <p:cNvPicPr>
            <a:picLocks noChangeAspect="1"/>
          </p:cNvPicPr>
          <p:nvPr/>
        </p:nvPicPr>
        <p:blipFill>
          <a:blip r:embed="rId2" cstate="screen">
            <a:extLst>
              <a:ext uri="{28A0092B-C50C-407E-A947-70E740481C1C}">
                <a14:useLocalDpi xmlns:a14="http://schemas.microsoft.com/office/drawing/2010/main"/>
              </a:ext>
            </a:extLst>
          </a:blip>
          <a:srcRect t="9679" b="9679"/>
          <a:stretch/>
        </p:blipFill>
        <p:spPr>
          <a:xfrm>
            <a:off x="9304422" y="593558"/>
            <a:ext cx="1662218" cy="772006"/>
          </a:xfrm>
          <a:prstGeom prst="ellipse">
            <a:avLst/>
          </a:prstGeom>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sp>
        <p:nvSpPr>
          <p:cNvPr id="6" name="Inhaltsplatzhalter 2">
            <a:extLst>
              <a:ext uri="{FF2B5EF4-FFF2-40B4-BE49-F238E27FC236}">
                <a16:creationId xmlns:a16="http://schemas.microsoft.com/office/drawing/2014/main" id="{69477186-DD86-4879-4630-BDB6C9A25135}"/>
              </a:ext>
            </a:extLst>
          </p:cNvPr>
          <p:cNvSpPr>
            <a:spLocks noGrp="1"/>
          </p:cNvSpPr>
          <p:nvPr>
            <p:ph idx="1"/>
          </p:nvPr>
        </p:nvSpPr>
        <p:spPr>
          <a:xfrm>
            <a:off x="440267" y="593558"/>
            <a:ext cx="8140759" cy="5823284"/>
          </a:xfrm>
        </p:spPr>
        <p:txBody>
          <a:bodyPr>
            <a:normAutofit fontScale="92500" lnSpcReduction="10000"/>
          </a:bodyPr>
          <a:lstStyle/>
          <a:p>
            <a:pPr marL="0" indent="0">
              <a:buNone/>
            </a:pPr>
            <a:r>
              <a:rPr lang="de-DE" sz="1700" b="1" dirty="0">
                <a:latin typeface="Times New Roman" panose="02020603050405020304" pitchFamily="18" charset="0"/>
                <a:cs typeface="Times New Roman" panose="02020603050405020304" pitchFamily="18" charset="0"/>
              </a:rPr>
              <a:t>Kehren Sie Venedig den Rücken und erkunden Sie die Hügellandschaft Venetiens entlang der Voralpen.</a:t>
            </a:r>
          </a:p>
          <a:p>
            <a:pPr marL="0" indent="0">
              <a:buNone/>
            </a:pPr>
            <a:r>
              <a:rPr lang="de-DE" sz="1700" b="1" dirty="0">
                <a:latin typeface="Times New Roman" panose="02020603050405020304" pitchFamily="18" charset="0"/>
                <a:cs typeface="Times New Roman" panose="02020603050405020304" pitchFamily="18" charset="0"/>
              </a:rPr>
              <a:t>Tageziele:</a:t>
            </a:r>
          </a:p>
          <a:p>
            <a:pPr>
              <a:buFontTx/>
              <a:buChar char="-"/>
            </a:pPr>
            <a:r>
              <a:rPr lang="de-DE" sz="1500" dirty="0">
                <a:latin typeface="Times New Roman" panose="02020603050405020304" pitchFamily="18" charset="0"/>
                <a:cs typeface="Times New Roman" panose="02020603050405020304" pitchFamily="18" charset="0"/>
              </a:rPr>
              <a:t>Route in Venetien (UNESCO-Welterbe 1237: Dolomiten)</a:t>
            </a:r>
          </a:p>
          <a:p>
            <a:pPr>
              <a:buFont typeface="Wingdings" panose="05000000000000000000" pitchFamily="2" charset="2"/>
              <a:buChar char="v"/>
            </a:pPr>
            <a:r>
              <a:rPr lang="de-DE" sz="1500" dirty="0">
                <a:latin typeface="Times New Roman" panose="02020603050405020304" pitchFamily="18" charset="0"/>
                <a:cs typeface="Times New Roman" panose="02020603050405020304" pitchFamily="18" charset="0"/>
              </a:rPr>
              <a:t>Die neun Teilgebiete des Welterbes Dolomiten, einer Gebirgskette der südlichen Kalkalpen, bilden eine Serie einzigartiger Gebirgslandschaften von außergewöhnlicher Schönheit. Die erhabenen, monumentalen und farbenreichen Landschaften der Dolomiten haben seit jeher eine Vielzahl an Reisenden fasziniert und waren die Quelle zahlreicher wissenschaftlicher und künstlerischer Interpretationen.</a:t>
            </a:r>
          </a:p>
          <a:p>
            <a:pPr>
              <a:buFontTx/>
              <a:buChar char="-"/>
            </a:pPr>
            <a:r>
              <a:rPr lang="de-DE" sz="1500" dirty="0">
                <a:latin typeface="Times New Roman" panose="02020603050405020304" pitchFamily="18" charset="0"/>
                <a:cs typeface="Times New Roman" panose="02020603050405020304" pitchFamily="18" charset="0"/>
              </a:rPr>
              <a:t>Vicenza (UNESCO-Welterbe 712: Altstadt und Villen Palladios in Venetien)</a:t>
            </a:r>
          </a:p>
          <a:p>
            <a:pPr>
              <a:buFont typeface="Wingdings" panose="05000000000000000000" pitchFamily="2" charset="2"/>
              <a:buChar char="v"/>
            </a:pPr>
            <a:r>
              <a:rPr lang="de-DE" sz="1500" dirty="0">
                <a:latin typeface="Times New Roman" panose="02020603050405020304" pitchFamily="18" charset="0"/>
                <a:cs typeface="Times New Roman" panose="02020603050405020304" pitchFamily="18" charset="0"/>
              </a:rPr>
              <a:t>Der Straßenverlauf des antiken Vicenza, das entweder im ersten oder zweiten Jahrhundert vor Christus gegründet wurde, ist bis in die Gegenwart erkennbar. Architekturgeschichtlich bedeutsam ist die Stadt und ihre Umgebung jedoch wegen des Wirkens von Andrea Palladio, dessen Villenstil in Anlehnung an antike Traditionen entstand und nicht nur europaweit kopiert worden ist.</a:t>
            </a:r>
          </a:p>
          <a:p>
            <a:pPr>
              <a:buFontTx/>
              <a:buChar char="-"/>
            </a:pPr>
            <a:r>
              <a:rPr lang="de-DE" sz="1500" dirty="0">
                <a:latin typeface="Times New Roman" panose="02020603050405020304" pitchFamily="18" charset="0"/>
                <a:cs typeface="Times New Roman" panose="02020603050405020304" pitchFamily="18" charset="0"/>
              </a:rPr>
              <a:t>Verona (UNESCO-Welterbe 797: Historische Altstadt)</a:t>
            </a:r>
          </a:p>
          <a:p>
            <a:pPr>
              <a:buFont typeface="Wingdings" panose="05000000000000000000" pitchFamily="2" charset="2"/>
              <a:buChar char="v"/>
            </a:pPr>
            <a:r>
              <a:rPr lang="de-DE" sz="1500" dirty="0">
                <a:latin typeface="Times New Roman" panose="02020603050405020304" pitchFamily="18" charset="0"/>
                <a:cs typeface="Times New Roman" panose="02020603050405020304" pitchFamily="18" charset="0"/>
              </a:rPr>
              <a:t>Verona hat eine bemerkenswerte Anzahl von Denkmälern aus der Antike, dem Mittelalter und der Renaissance und stellt ein herausragendes Beispiel für eine militärische Festung. Besonders hervorzuheben sind das Castelvecchio und die gut erhaltene Arena.</a:t>
            </a:r>
          </a:p>
          <a:p>
            <a:pPr>
              <a:buFontTx/>
              <a:buChar char="-"/>
            </a:pPr>
            <a:r>
              <a:rPr lang="de-DE" sz="1500" dirty="0">
                <a:latin typeface="Times New Roman" panose="02020603050405020304" pitchFamily="18" charset="0"/>
                <a:cs typeface="Times New Roman" panose="02020603050405020304" pitchFamily="18" charset="0"/>
              </a:rPr>
              <a:t>Umland von Verona (UNESCO-Welterbe 1363: Prähistorische Pfahlbauten)</a:t>
            </a:r>
          </a:p>
          <a:p>
            <a:pPr>
              <a:buFontTx/>
              <a:buChar char="-"/>
            </a:pPr>
            <a:r>
              <a:rPr lang="de-DE" sz="1500" dirty="0">
                <a:latin typeface="Times New Roman" panose="02020603050405020304" pitchFamily="18" charset="0"/>
                <a:cs typeface="Times New Roman" panose="02020603050405020304" pitchFamily="18" charset="0"/>
              </a:rPr>
              <a:t>Mantua (UNESCO-Welterbe 1287: Mantua und Sabbioneta)</a:t>
            </a:r>
          </a:p>
          <a:p>
            <a:pPr>
              <a:buFont typeface="Wingdings" panose="05000000000000000000" pitchFamily="2" charset="2"/>
              <a:buChar char="v"/>
            </a:pPr>
            <a:r>
              <a:rPr lang="de-DE" sz="1500" dirty="0">
                <a:latin typeface="Times New Roman" panose="02020603050405020304" pitchFamily="18" charset="0"/>
                <a:cs typeface="Times New Roman" panose="02020603050405020304" pitchFamily="18" charset="0"/>
              </a:rPr>
              <a:t>Die beiden Städte Mantua und Sabbioneta zeigen auf unterschiedlicher Weise Städtebau und -planung zur Zeit der Renaissance.</a:t>
            </a:r>
          </a:p>
          <a:p>
            <a:pPr>
              <a:buFont typeface="Wingdings" panose="05000000000000000000" pitchFamily="2" charset="2"/>
              <a:buChar char="Ø"/>
            </a:pPr>
            <a:r>
              <a:rPr lang="de-DE" sz="1500" dirty="0">
                <a:latin typeface="Times New Roman" panose="02020603050405020304" pitchFamily="18" charset="0"/>
                <a:cs typeface="Times New Roman" panose="02020603050405020304" pitchFamily="18" charset="0"/>
              </a:rPr>
              <a:t>179 km (Mautgebühr)</a:t>
            </a:r>
          </a:p>
        </p:txBody>
      </p:sp>
      <p:pic>
        <p:nvPicPr>
          <p:cNvPr id="3" name="Grafik 2">
            <a:extLst>
              <a:ext uri="{FF2B5EF4-FFF2-40B4-BE49-F238E27FC236}">
                <a16:creationId xmlns:a16="http://schemas.microsoft.com/office/drawing/2014/main" id="{AE6A3928-7F77-9CF0-1A30-00C1F77E19F0}"/>
              </a:ext>
            </a:extLst>
          </p:cNvPr>
          <p:cNvPicPr>
            <a:picLocks noChangeAspect="1"/>
          </p:cNvPicPr>
          <p:nvPr/>
        </p:nvPicPr>
        <p:blipFill>
          <a:blip r:embed="rId3" cstate="screen">
            <a:extLst>
              <a:ext uri="{28A0092B-C50C-407E-A947-70E740481C1C}">
                <a14:useLocalDpi xmlns:a14="http://schemas.microsoft.com/office/drawing/2010/main"/>
              </a:ext>
            </a:extLst>
          </a:blip>
          <a:srcRect/>
          <a:stretch/>
        </p:blipFill>
        <p:spPr>
          <a:xfrm>
            <a:off x="8580002" y="1550090"/>
            <a:ext cx="3326484" cy="1125722"/>
          </a:xfrm>
          <a:prstGeom prst="rect">
            <a:avLst/>
          </a:prstGeom>
        </p:spPr>
      </p:pic>
    </p:spTree>
    <p:extLst>
      <p:ext uri="{BB962C8B-B14F-4D97-AF65-F5344CB8AC3E}">
        <p14:creationId xmlns:p14="http://schemas.microsoft.com/office/powerpoint/2010/main" val="375878785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Grafik 3">
            <a:extLst>
              <a:ext uri="{FF2B5EF4-FFF2-40B4-BE49-F238E27FC236}">
                <a16:creationId xmlns:a16="http://schemas.microsoft.com/office/drawing/2014/main" id="{C718F963-A8B4-B412-F7C7-FF476B1709B3}"/>
              </a:ext>
            </a:extLst>
          </p:cNvPr>
          <p:cNvPicPr>
            <a:picLocks noChangeAspect="1"/>
          </p:cNvPicPr>
          <p:nvPr/>
        </p:nvPicPr>
        <p:blipFill>
          <a:blip r:embed="rId2" cstate="screen">
            <a:extLst>
              <a:ext uri="{28A0092B-C50C-407E-A947-70E740481C1C}">
                <a14:useLocalDpi xmlns:a14="http://schemas.microsoft.com/office/drawing/2010/main"/>
              </a:ext>
            </a:extLst>
          </a:blip>
          <a:srcRect t="22479" b="22479"/>
          <a:stretch/>
        </p:blipFill>
        <p:spPr>
          <a:xfrm>
            <a:off x="8737548" y="946484"/>
            <a:ext cx="2106915" cy="978542"/>
          </a:xfrm>
          <a:prstGeom prst="ellipse">
            <a:avLst/>
          </a:prstGeom>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sp>
        <p:nvSpPr>
          <p:cNvPr id="6" name="Inhaltsplatzhalter 2">
            <a:extLst>
              <a:ext uri="{FF2B5EF4-FFF2-40B4-BE49-F238E27FC236}">
                <a16:creationId xmlns:a16="http://schemas.microsoft.com/office/drawing/2014/main" id="{69477186-DD86-4879-4630-BDB6C9A25135}"/>
              </a:ext>
            </a:extLst>
          </p:cNvPr>
          <p:cNvSpPr>
            <a:spLocks noGrp="1"/>
          </p:cNvSpPr>
          <p:nvPr>
            <p:ph idx="1"/>
          </p:nvPr>
        </p:nvSpPr>
        <p:spPr>
          <a:xfrm>
            <a:off x="358140" y="946484"/>
            <a:ext cx="7724877" cy="4042611"/>
          </a:xfrm>
        </p:spPr>
        <p:txBody>
          <a:bodyPr>
            <a:normAutofit/>
          </a:bodyPr>
          <a:lstStyle/>
          <a:p>
            <a:pPr marL="0" indent="0">
              <a:buNone/>
            </a:pPr>
            <a:r>
              <a:rPr lang="de-DE" sz="1600" b="1" dirty="0">
                <a:latin typeface="Times New Roman" panose="02020603050405020304" pitchFamily="18" charset="0"/>
                <a:cs typeface="Times New Roman" panose="02020603050405020304" pitchFamily="18" charset="0"/>
              </a:rPr>
              <a:t>Kehren Sie in die Emilia-Romagna zurück und entdecken Sie den Westen der Region mit deren ehemaligen Herzogtümern.</a:t>
            </a:r>
          </a:p>
          <a:p>
            <a:pPr marL="0" indent="0">
              <a:buNone/>
            </a:pPr>
            <a:r>
              <a:rPr lang="de-DE" sz="1600" b="1" dirty="0">
                <a:latin typeface="Times New Roman" panose="02020603050405020304" pitchFamily="18" charset="0"/>
                <a:cs typeface="Times New Roman" panose="02020603050405020304" pitchFamily="18" charset="0"/>
              </a:rPr>
              <a:t>Tageziele:</a:t>
            </a:r>
          </a:p>
          <a:p>
            <a:pPr>
              <a:buFontTx/>
              <a:buChar char="-"/>
            </a:pPr>
            <a:r>
              <a:rPr lang="de-DE" sz="1400" dirty="0">
                <a:latin typeface="Times New Roman" panose="02020603050405020304" pitchFamily="18" charset="0"/>
                <a:cs typeface="Times New Roman" panose="02020603050405020304" pitchFamily="18" charset="0"/>
              </a:rPr>
              <a:t>Modena (UNESCO 827: Kathedrale von Modena, Glockenturm und Piazza Grande)</a:t>
            </a:r>
          </a:p>
          <a:p>
            <a:pPr>
              <a:buFont typeface="Wingdings" panose="05000000000000000000" pitchFamily="2" charset="2"/>
              <a:buChar char="v"/>
            </a:pPr>
            <a:r>
              <a:rPr lang="de-DE" sz="1400" dirty="0">
                <a:latin typeface="Times New Roman" panose="02020603050405020304" pitchFamily="18" charset="0"/>
                <a:cs typeface="Times New Roman" panose="02020603050405020304" pitchFamily="18" charset="0"/>
              </a:rPr>
              <a:t>Die Kathedrale von Modena wurde im 12. Jahrhundert von Wiligelmo und Lanfranco im romanischen Stil errichtet. Der Kirchturm ist die 88 Meter hohe, sogenannte Ghirlandina, welche im gotischen Stil erbaut worden ist und nunmehr als Wahrzeichen der Stadt gelten kann. Zum Welterbe gehört auch die anliegende Piazza.</a:t>
            </a:r>
          </a:p>
          <a:p>
            <a:pPr>
              <a:buFontTx/>
              <a:buChar char="-"/>
            </a:pPr>
            <a:r>
              <a:rPr lang="de-DE" sz="1400" dirty="0">
                <a:latin typeface="Times New Roman" panose="02020603050405020304" pitchFamily="18" charset="0"/>
                <a:cs typeface="Times New Roman" panose="02020603050405020304" pitchFamily="18" charset="0"/>
              </a:rPr>
              <a:t>Parma (Zwischenziel, Sehenswerte Altstadt)</a:t>
            </a:r>
          </a:p>
          <a:p>
            <a:pPr>
              <a:buFontTx/>
              <a:buChar char="-"/>
            </a:pPr>
            <a:r>
              <a:rPr lang="de-DE" sz="1400" dirty="0">
                <a:latin typeface="Times New Roman" panose="02020603050405020304" pitchFamily="18" charset="0"/>
                <a:cs typeface="Times New Roman" panose="02020603050405020304" pitchFamily="18" charset="0"/>
              </a:rPr>
              <a:t>Piacenza (Zwischenziel, Sehenswerte Altstadt)</a:t>
            </a:r>
          </a:p>
          <a:p>
            <a:pPr>
              <a:buFontTx/>
              <a:buChar char="-"/>
            </a:pPr>
            <a:r>
              <a:rPr lang="de-DE" sz="1400" dirty="0">
                <a:latin typeface="Times New Roman" panose="02020603050405020304" pitchFamily="18" charset="0"/>
                <a:cs typeface="Times New Roman" panose="02020603050405020304" pitchFamily="18" charset="0"/>
              </a:rPr>
              <a:t>Cremona (Sehenswerte Altstadt)</a:t>
            </a:r>
          </a:p>
          <a:p>
            <a:pPr>
              <a:buFontTx/>
              <a:buChar char="-"/>
            </a:pPr>
            <a:endParaRPr lang="de-DE" sz="1400" dirty="0">
              <a:latin typeface="Times New Roman" panose="02020603050405020304" pitchFamily="18" charset="0"/>
              <a:cs typeface="Times New Roman" panose="02020603050405020304" pitchFamily="18" charset="0"/>
            </a:endParaRPr>
          </a:p>
          <a:p>
            <a:pPr>
              <a:buFont typeface="Wingdings" panose="05000000000000000000" pitchFamily="2" charset="2"/>
              <a:buChar char="Ø"/>
            </a:pPr>
            <a:r>
              <a:rPr lang="de-DE" sz="1400" dirty="0">
                <a:latin typeface="Times New Roman" panose="02020603050405020304" pitchFamily="18" charset="0"/>
                <a:cs typeface="Times New Roman" panose="02020603050405020304" pitchFamily="18" charset="0"/>
              </a:rPr>
              <a:t>236 km</a:t>
            </a:r>
          </a:p>
        </p:txBody>
      </p:sp>
      <p:pic>
        <p:nvPicPr>
          <p:cNvPr id="3" name="Grafik 2">
            <a:extLst>
              <a:ext uri="{FF2B5EF4-FFF2-40B4-BE49-F238E27FC236}">
                <a16:creationId xmlns:a16="http://schemas.microsoft.com/office/drawing/2014/main" id="{D7AFE216-AF72-B0E0-0ADA-C2F2CF20919F}"/>
              </a:ext>
            </a:extLst>
          </p:cNvPr>
          <p:cNvPicPr>
            <a:picLocks noChangeAspect="1"/>
          </p:cNvPicPr>
          <p:nvPr/>
        </p:nvPicPr>
        <p:blipFill>
          <a:blip r:embed="rId3" cstate="screen">
            <a:extLst>
              <a:ext uri="{28A0092B-C50C-407E-A947-70E740481C1C}">
                <a14:useLocalDpi xmlns:a14="http://schemas.microsoft.com/office/drawing/2010/main"/>
              </a:ext>
            </a:extLst>
          </a:blip>
          <a:srcRect/>
          <a:stretch/>
        </p:blipFill>
        <p:spPr>
          <a:xfrm>
            <a:off x="8083017" y="2378682"/>
            <a:ext cx="3415976" cy="1802051"/>
          </a:xfrm>
          <a:prstGeom prst="rect">
            <a:avLst/>
          </a:prstGeom>
        </p:spPr>
      </p:pic>
    </p:spTree>
    <p:extLst>
      <p:ext uri="{BB962C8B-B14F-4D97-AF65-F5344CB8AC3E}">
        <p14:creationId xmlns:p14="http://schemas.microsoft.com/office/powerpoint/2010/main" val="420222563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Grafik 3">
            <a:extLst>
              <a:ext uri="{FF2B5EF4-FFF2-40B4-BE49-F238E27FC236}">
                <a16:creationId xmlns:a16="http://schemas.microsoft.com/office/drawing/2014/main" id="{C718F963-A8B4-B412-F7C7-FF476B1709B3}"/>
              </a:ext>
            </a:extLst>
          </p:cNvPr>
          <p:cNvPicPr>
            <a:picLocks noChangeAspect="1"/>
          </p:cNvPicPr>
          <p:nvPr/>
        </p:nvPicPr>
        <p:blipFill>
          <a:blip r:embed="rId2" cstate="screen">
            <a:extLst>
              <a:ext uri="{28A0092B-C50C-407E-A947-70E740481C1C}">
                <a14:useLocalDpi xmlns:a14="http://schemas.microsoft.com/office/drawing/2010/main"/>
              </a:ext>
            </a:extLst>
          </a:blip>
          <a:srcRect t="14828" b="14828"/>
          <a:stretch/>
        </p:blipFill>
        <p:spPr>
          <a:xfrm>
            <a:off x="9024301" y="907336"/>
            <a:ext cx="1898368" cy="881684"/>
          </a:xfrm>
          <a:prstGeom prst="ellipse">
            <a:avLst/>
          </a:prstGeom>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sp>
        <p:nvSpPr>
          <p:cNvPr id="6" name="Inhaltsplatzhalter 2">
            <a:extLst>
              <a:ext uri="{FF2B5EF4-FFF2-40B4-BE49-F238E27FC236}">
                <a16:creationId xmlns:a16="http://schemas.microsoft.com/office/drawing/2014/main" id="{69477186-DD86-4879-4630-BDB6C9A25135}"/>
              </a:ext>
            </a:extLst>
          </p:cNvPr>
          <p:cNvSpPr>
            <a:spLocks noGrp="1"/>
          </p:cNvSpPr>
          <p:nvPr>
            <p:ph idx="1"/>
          </p:nvPr>
        </p:nvSpPr>
        <p:spPr>
          <a:xfrm>
            <a:off x="482599" y="907336"/>
            <a:ext cx="7998053" cy="4794991"/>
          </a:xfrm>
        </p:spPr>
        <p:txBody>
          <a:bodyPr>
            <a:normAutofit/>
          </a:bodyPr>
          <a:lstStyle/>
          <a:p>
            <a:pPr marL="0" indent="0">
              <a:buNone/>
            </a:pPr>
            <a:r>
              <a:rPr lang="de-DE" sz="1600" b="1" dirty="0">
                <a:latin typeface="Times New Roman" panose="02020603050405020304" pitchFamily="18" charset="0"/>
                <a:cs typeface="Times New Roman" panose="02020603050405020304" pitchFamily="18" charset="0"/>
              </a:rPr>
              <a:t>Willkommen in der Startprovinz der Reise durch Nord- und Mittelitalien und zu den letzten UNESCO-Welterbestätte dieser Region.</a:t>
            </a:r>
          </a:p>
          <a:p>
            <a:pPr marL="0" indent="0">
              <a:buNone/>
            </a:pPr>
            <a:r>
              <a:rPr lang="de-DE" sz="1600" b="1" dirty="0">
                <a:latin typeface="Times New Roman" panose="02020603050405020304" pitchFamily="18" charset="0"/>
                <a:cs typeface="Times New Roman" panose="02020603050405020304" pitchFamily="18" charset="0"/>
              </a:rPr>
              <a:t>Tageziele:</a:t>
            </a:r>
          </a:p>
          <a:p>
            <a:pPr>
              <a:buFontTx/>
              <a:buChar char="-"/>
            </a:pPr>
            <a:r>
              <a:rPr lang="de-DE" sz="1400" dirty="0">
                <a:latin typeface="Times New Roman" panose="02020603050405020304" pitchFamily="18" charset="0"/>
                <a:cs typeface="Times New Roman" panose="02020603050405020304" pitchFamily="18" charset="0"/>
              </a:rPr>
              <a:t>Brescia (UNESCO 1318: Die Langobarden in Italien, Orte der Macht)</a:t>
            </a:r>
          </a:p>
          <a:p>
            <a:pPr>
              <a:buFont typeface="Wingdings" panose="05000000000000000000" pitchFamily="2" charset="2"/>
              <a:buChar char="v"/>
            </a:pPr>
            <a:r>
              <a:rPr lang="de-DE" sz="1400" dirty="0">
                <a:latin typeface="Times New Roman" panose="02020603050405020304" pitchFamily="18" charset="0"/>
                <a:cs typeface="Times New Roman" panose="02020603050405020304" pitchFamily="18" charset="0"/>
              </a:rPr>
              <a:t>Die Stätten zeugen von der hohen Leistung der Langobarden. Die lombardische Synthese von Baustilen markiert den Übergang von der Antike bis zum europäischen Mittelalter, anknüpfend an das Erbe des antiken Rom, an christliche Spiritualität, an die byzantinische Kunst und die des germanischen Nordeuropas. Umfasst u. a. die Grottenkirche San Michele und Tempietto del Clitunno.</a:t>
            </a:r>
          </a:p>
          <a:p>
            <a:pPr>
              <a:buFontTx/>
              <a:buChar char="-"/>
            </a:pPr>
            <a:r>
              <a:rPr lang="de-DE" sz="1400" dirty="0">
                <a:latin typeface="Times New Roman" panose="02020603050405020304" pitchFamily="18" charset="0"/>
                <a:cs typeface="Times New Roman" panose="02020603050405020304" pitchFamily="18" charset="0"/>
              </a:rPr>
              <a:t>Bergamo (UNESCO 1533: Venezianisches Verteidigungssystem des 16. bis 17. Jahrhunderts)</a:t>
            </a:r>
          </a:p>
          <a:p>
            <a:pPr>
              <a:buFont typeface="Wingdings" panose="05000000000000000000" pitchFamily="2" charset="2"/>
              <a:buChar char="v"/>
            </a:pPr>
            <a:r>
              <a:rPr lang="de-DE" sz="1400" dirty="0">
                <a:latin typeface="Times New Roman" panose="02020603050405020304" pitchFamily="18" charset="0"/>
                <a:cs typeface="Times New Roman" panose="02020603050405020304" pitchFamily="18" charset="0"/>
              </a:rPr>
              <a:t>In Italien gehören Palmanova, Bergamo (standen beide noch bis 2021 als separate Vorschläge auf der Tentativliste) und Peschiera del Garda dazu. Weitere Stätten befinden sich in  Kroatien und  Montenegro.</a:t>
            </a:r>
          </a:p>
          <a:p>
            <a:pPr>
              <a:buFont typeface="Wingdings" panose="05000000000000000000" pitchFamily="2" charset="2"/>
              <a:buChar char="v"/>
            </a:pPr>
            <a:endParaRPr lang="de-DE" sz="1400" dirty="0">
              <a:latin typeface="Times New Roman" panose="02020603050405020304" pitchFamily="18" charset="0"/>
              <a:cs typeface="Times New Roman" panose="02020603050405020304" pitchFamily="18" charset="0"/>
            </a:endParaRPr>
          </a:p>
          <a:p>
            <a:pPr>
              <a:buFont typeface="Wingdings" panose="05000000000000000000" pitchFamily="2" charset="2"/>
              <a:buChar char="Ø"/>
            </a:pPr>
            <a:r>
              <a:rPr lang="de-DE" sz="1400" dirty="0">
                <a:latin typeface="Times New Roman" panose="02020603050405020304" pitchFamily="18" charset="0"/>
                <a:cs typeface="Times New Roman" panose="02020603050405020304" pitchFamily="18" charset="0"/>
              </a:rPr>
              <a:t>109 km</a:t>
            </a:r>
          </a:p>
        </p:txBody>
      </p:sp>
      <p:pic>
        <p:nvPicPr>
          <p:cNvPr id="3" name="Grafik 2">
            <a:extLst>
              <a:ext uri="{FF2B5EF4-FFF2-40B4-BE49-F238E27FC236}">
                <a16:creationId xmlns:a16="http://schemas.microsoft.com/office/drawing/2014/main" id="{DA131D5E-1650-7FEF-94BD-A2A343AAC6F6}"/>
              </a:ext>
            </a:extLst>
          </p:cNvPr>
          <p:cNvPicPr>
            <a:picLocks noChangeAspect="1"/>
          </p:cNvPicPr>
          <p:nvPr/>
        </p:nvPicPr>
        <p:blipFill>
          <a:blip r:embed="rId3" cstate="screen">
            <a:extLst>
              <a:ext uri="{28A0092B-C50C-407E-A947-70E740481C1C}">
                <a14:useLocalDpi xmlns:a14="http://schemas.microsoft.com/office/drawing/2010/main"/>
              </a:ext>
            </a:extLst>
          </a:blip>
          <a:srcRect/>
          <a:stretch/>
        </p:blipFill>
        <p:spPr>
          <a:xfrm>
            <a:off x="8480653" y="2167596"/>
            <a:ext cx="2985664" cy="3429186"/>
          </a:xfrm>
          <a:prstGeom prst="rect">
            <a:avLst/>
          </a:prstGeom>
        </p:spPr>
      </p:pic>
    </p:spTree>
    <p:extLst>
      <p:ext uri="{BB962C8B-B14F-4D97-AF65-F5344CB8AC3E}">
        <p14:creationId xmlns:p14="http://schemas.microsoft.com/office/powerpoint/2010/main" val="44329189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Grafik 3">
            <a:extLst>
              <a:ext uri="{FF2B5EF4-FFF2-40B4-BE49-F238E27FC236}">
                <a16:creationId xmlns:a16="http://schemas.microsoft.com/office/drawing/2014/main" id="{C718F963-A8B4-B412-F7C7-FF476B1709B3}"/>
              </a:ext>
            </a:extLst>
          </p:cNvPr>
          <p:cNvPicPr>
            <a:picLocks noChangeAspect="1"/>
          </p:cNvPicPr>
          <p:nvPr/>
        </p:nvPicPr>
        <p:blipFill>
          <a:blip r:embed="rId2" cstate="screen">
            <a:extLst>
              <a:ext uri="{28A0092B-C50C-407E-A947-70E740481C1C}">
                <a14:useLocalDpi xmlns:a14="http://schemas.microsoft.com/office/drawing/2010/main"/>
              </a:ext>
            </a:extLst>
          </a:blip>
          <a:srcRect l="10054" r="10054"/>
          <a:stretch/>
        </p:blipFill>
        <p:spPr>
          <a:xfrm>
            <a:off x="8983579" y="878872"/>
            <a:ext cx="1844842" cy="856824"/>
          </a:xfrm>
          <a:prstGeom prst="ellipse">
            <a:avLst/>
          </a:prstGeom>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sp>
        <p:nvSpPr>
          <p:cNvPr id="6" name="Inhaltsplatzhalter 2">
            <a:extLst>
              <a:ext uri="{FF2B5EF4-FFF2-40B4-BE49-F238E27FC236}">
                <a16:creationId xmlns:a16="http://schemas.microsoft.com/office/drawing/2014/main" id="{69477186-DD86-4879-4630-BDB6C9A25135}"/>
              </a:ext>
            </a:extLst>
          </p:cNvPr>
          <p:cNvSpPr>
            <a:spLocks noGrp="1"/>
          </p:cNvSpPr>
          <p:nvPr>
            <p:ph idx="1"/>
          </p:nvPr>
        </p:nvSpPr>
        <p:spPr>
          <a:xfrm>
            <a:off x="457200" y="878872"/>
            <a:ext cx="7776410" cy="4944412"/>
          </a:xfrm>
        </p:spPr>
        <p:txBody>
          <a:bodyPr>
            <a:normAutofit/>
          </a:bodyPr>
          <a:lstStyle/>
          <a:p>
            <a:pPr marL="0" indent="0">
              <a:buNone/>
            </a:pPr>
            <a:r>
              <a:rPr lang="de-DE" sz="1600" b="1" dirty="0">
                <a:latin typeface="Times New Roman" panose="02020603050405020304" pitchFamily="18" charset="0"/>
                <a:cs typeface="Times New Roman" panose="02020603050405020304" pitchFamily="18" charset="0"/>
              </a:rPr>
              <a:t>Erreichen Sie das Ende der Rundreise, an dem Sie Entscheiden können wie sie die restliche Zeit verwenden.</a:t>
            </a:r>
          </a:p>
          <a:p>
            <a:pPr marL="0" indent="0">
              <a:buNone/>
            </a:pPr>
            <a:r>
              <a:rPr lang="de-DE" sz="1600" b="1" dirty="0">
                <a:latin typeface="Times New Roman" panose="02020603050405020304" pitchFamily="18" charset="0"/>
                <a:cs typeface="Times New Roman" panose="02020603050405020304" pitchFamily="18" charset="0"/>
              </a:rPr>
              <a:t>Tageziele:</a:t>
            </a:r>
          </a:p>
          <a:p>
            <a:pPr>
              <a:buFontTx/>
              <a:buChar char="-"/>
            </a:pPr>
            <a:r>
              <a:rPr lang="de-DE" sz="1400" dirty="0">
                <a:latin typeface="Times New Roman" panose="02020603050405020304" pitchFamily="18" charset="0"/>
                <a:cs typeface="Times New Roman" panose="02020603050405020304" pitchFamily="18" charset="0"/>
              </a:rPr>
              <a:t>Umland von Bergamo (UNESCO-Welterbe 730: Crespi d´Adda)</a:t>
            </a:r>
          </a:p>
          <a:p>
            <a:pPr>
              <a:buFont typeface="Wingdings" panose="05000000000000000000" pitchFamily="2" charset="2"/>
              <a:buChar char="v"/>
            </a:pPr>
            <a:r>
              <a:rPr lang="de-DE" sz="1400" dirty="0">
                <a:latin typeface="Times New Roman" panose="02020603050405020304" pitchFamily="18" charset="0"/>
                <a:cs typeface="Times New Roman" panose="02020603050405020304" pitchFamily="18" charset="0"/>
              </a:rPr>
              <a:t>An der Adda kaufte der Textilfabrikant Cristoforo Benigno Crespi circa einen Quadratkilometer Land, um dort eine Anlage zur industriellen Baumwollverarbeitung zu erbauen. Drei Jahre später ließ er die ersten Häuser einer Arbeitersiedlung errichten, die zu einer Planstadt ausgebaut wurde, in der auch die Crespi-Familie residierte. Nach verschiedenen Eigentümerwechseln wird bis in die Gegenwart dort, wenngleich auch vermindert, produziert.</a:t>
            </a:r>
          </a:p>
          <a:p>
            <a:pPr>
              <a:buFontTx/>
              <a:buChar char="-"/>
            </a:pPr>
            <a:r>
              <a:rPr lang="de-DE" sz="1400" dirty="0">
                <a:latin typeface="Times New Roman" panose="02020603050405020304" pitchFamily="18" charset="0"/>
                <a:cs typeface="Times New Roman" panose="02020603050405020304" pitchFamily="18" charset="0"/>
              </a:rPr>
              <a:t>Mailand (UNESCO-Welterbe 93: Dominikanerkirche Santa Maria delle Grazie)</a:t>
            </a:r>
          </a:p>
          <a:p>
            <a:pPr lvl="1">
              <a:buFontTx/>
              <a:buChar char="-"/>
            </a:pPr>
            <a:r>
              <a:rPr lang="de-DE" sz="1400" dirty="0">
                <a:latin typeface="Times New Roman" panose="02020603050405020304" pitchFamily="18" charset="0"/>
                <a:cs typeface="Times New Roman" panose="02020603050405020304" pitchFamily="18" charset="0"/>
              </a:rPr>
              <a:t>Die </a:t>
            </a:r>
            <a:r>
              <a:rPr lang="de-DE" sz="1400" i="1" dirty="0">
                <a:latin typeface="Times New Roman" panose="02020603050405020304" pitchFamily="18" charset="0"/>
                <a:cs typeface="Times New Roman" panose="02020603050405020304" pitchFamily="18" charset="0"/>
              </a:rPr>
              <a:t>Galleria Vittorio Emanuele II </a:t>
            </a:r>
            <a:r>
              <a:rPr lang="de-DE" sz="1400" dirty="0">
                <a:latin typeface="Times New Roman" panose="02020603050405020304" pitchFamily="18" charset="0"/>
                <a:cs typeface="Times New Roman" panose="02020603050405020304" pitchFamily="18" charset="0"/>
              </a:rPr>
              <a:t>zum Flanieren</a:t>
            </a:r>
          </a:p>
          <a:p>
            <a:pPr lvl="1">
              <a:buFontTx/>
              <a:buChar char="-"/>
            </a:pPr>
            <a:r>
              <a:rPr lang="de-DE" sz="1400" dirty="0">
                <a:latin typeface="Times New Roman" panose="02020603050405020304" pitchFamily="18" charset="0"/>
                <a:cs typeface="Times New Roman" panose="02020603050405020304" pitchFamily="18" charset="0"/>
              </a:rPr>
              <a:t>Der </a:t>
            </a:r>
            <a:r>
              <a:rPr lang="de-DE" sz="1400" i="1" dirty="0">
                <a:latin typeface="Times New Roman" panose="02020603050405020304" pitchFamily="18" charset="0"/>
                <a:cs typeface="Times New Roman" panose="02020603050405020304" pitchFamily="18" charset="0"/>
              </a:rPr>
              <a:t>Mailänder Dom </a:t>
            </a:r>
            <a:r>
              <a:rPr lang="de-DE" sz="1400" dirty="0">
                <a:latin typeface="Times New Roman" panose="02020603050405020304" pitchFamily="18" charset="0"/>
                <a:cs typeface="Times New Roman" panose="02020603050405020304" pitchFamily="18" charset="0"/>
              </a:rPr>
              <a:t>und der </a:t>
            </a:r>
            <a:r>
              <a:rPr lang="de-DE" sz="1400" i="1" dirty="0">
                <a:latin typeface="Times New Roman" panose="02020603050405020304" pitchFamily="18" charset="0"/>
                <a:cs typeface="Times New Roman" panose="02020603050405020304" pitchFamily="18" charset="0"/>
              </a:rPr>
              <a:t>Piazza del Duomo</a:t>
            </a:r>
          </a:p>
          <a:p>
            <a:pPr lvl="1">
              <a:buFontTx/>
              <a:buChar char="-"/>
            </a:pPr>
            <a:r>
              <a:rPr lang="de-DE" sz="1400" dirty="0">
                <a:latin typeface="Times New Roman" panose="02020603050405020304" pitchFamily="18" charset="0"/>
                <a:cs typeface="Times New Roman" panose="02020603050405020304" pitchFamily="18" charset="0"/>
              </a:rPr>
              <a:t>Das </a:t>
            </a:r>
            <a:r>
              <a:rPr lang="de-DE" sz="1400" i="1" dirty="0">
                <a:latin typeface="Times New Roman" panose="02020603050405020304" pitchFamily="18" charset="0"/>
                <a:cs typeface="Times New Roman" panose="02020603050405020304" pitchFamily="18" charset="0"/>
              </a:rPr>
              <a:t>Teatro alla Scala</a:t>
            </a:r>
            <a:r>
              <a:rPr lang="de-DE" sz="1400" dirty="0">
                <a:latin typeface="Times New Roman" panose="02020603050405020304" pitchFamily="18" charset="0"/>
                <a:cs typeface="Times New Roman" panose="02020603050405020304" pitchFamily="18" charset="0"/>
              </a:rPr>
              <a:t>, eines der bekanntesten und bedeutendsten Opernhäuser der Welt</a:t>
            </a:r>
          </a:p>
          <a:p>
            <a:pPr lvl="1">
              <a:buFontTx/>
              <a:buChar char="-"/>
            </a:pPr>
            <a:r>
              <a:rPr lang="de-DE" sz="1400" dirty="0">
                <a:latin typeface="Times New Roman" panose="02020603050405020304" pitchFamily="18" charset="0"/>
                <a:cs typeface="Times New Roman" panose="02020603050405020304" pitchFamily="18" charset="0"/>
              </a:rPr>
              <a:t>Das </a:t>
            </a:r>
            <a:r>
              <a:rPr lang="de-DE" sz="1400" i="1" dirty="0">
                <a:latin typeface="Times New Roman" panose="02020603050405020304" pitchFamily="18" charset="0"/>
                <a:cs typeface="Times New Roman" panose="02020603050405020304" pitchFamily="18" charset="0"/>
              </a:rPr>
              <a:t>Ospedale Maggiore</a:t>
            </a:r>
            <a:r>
              <a:rPr lang="de-DE" sz="1400" dirty="0">
                <a:latin typeface="Times New Roman" panose="02020603050405020304" pitchFamily="18" charset="0"/>
                <a:cs typeface="Times New Roman" panose="02020603050405020304" pitchFamily="18" charset="0"/>
              </a:rPr>
              <a:t>, eins der ersten Hospitale Europas</a:t>
            </a:r>
          </a:p>
          <a:p>
            <a:pPr lvl="1">
              <a:buFontTx/>
              <a:buChar char="-"/>
            </a:pPr>
            <a:r>
              <a:rPr lang="de-DE" sz="1400" dirty="0">
                <a:latin typeface="Times New Roman" panose="02020603050405020304" pitchFamily="18" charset="0"/>
                <a:cs typeface="Times New Roman" panose="02020603050405020304" pitchFamily="18" charset="0"/>
              </a:rPr>
              <a:t>Hinterlassenschaften der </a:t>
            </a:r>
            <a:r>
              <a:rPr lang="de-DE" sz="1400" i="1" dirty="0">
                <a:latin typeface="Times New Roman" panose="02020603050405020304" pitchFamily="18" charset="0"/>
                <a:cs typeface="Times New Roman" panose="02020603050405020304" pitchFamily="18" charset="0"/>
              </a:rPr>
              <a:t>Expo 2015</a:t>
            </a:r>
            <a:endParaRPr lang="de-DE" sz="1400" dirty="0">
              <a:latin typeface="Times New Roman" panose="02020603050405020304" pitchFamily="18" charset="0"/>
              <a:cs typeface="Times New Roman" panose="02020603050405020304" pitchFamily="18" charset="0"/>
            </a:endParaRPr>
          </a:p>
          <a:p>
            <a:pPr>
              <a:buFont typeface="Wingdings" panose="05000000000000000000" pitchFamily="2" charset="2"/>
              <a:buChar char="Ø"/>
            </a:pPr>
            <a:r>
              <a:rPr lang="de-DE" sz="1400" dirty="0">
                <a:latin typeface="Times New Roman" panose="02020603050405020304" pitchFamily="18" charset="0"/>
                <a:cs typeface="Times New Roman" panose="02020603050405020304" pitchFamily="18" charset="0"/>
              </a:rPr>
              <a:t>50,5 km (Mautgebühr)</a:t>
            </a:r>
          </a:p>
        </p:txBody>
      </p:sp>
      <p:pic>
        <p:nvPicPr>
          <p:cNvPr id="3" name="Grafik 2">
            <a:extLst>
              <a:ext uri="{FF2B5EF4-FFF2-40B4-BE49-F238E27FC236}">
                <a16:creationId xmlns:a16="http://schemas.microsoft.com/office/drawing/2014/main" id="{7BE430A8-23AE-731B-C1F0-D7656E7F208A}"/>
              </a:ext>
            </a:extLst>
          </p:cNvPr>
          <p:cNvPicPr>
            <a:picLocks noChangeAspect="1"/>
          </p:cNvPicPr>
          <p:nvPr/>
        </p:nvPicPr>
        <p:blipFill>
          <a:blip r:embed="rId3" cstate="screen">
            <a:extLst>
              <a:ext uri="{28A0092B-C50C-407E-A947-70E740481C1C}">
                <a14:useLocalDpi xmlns:a14="http://schemas.microsoft.com/office/drawing/2010/main"/>
              </a:ext>
            </a:extLst>
          </a:blip>
          <a:srcRect/>
          <a:stretch/>
        </p:blipFill>
        <p:spPr>
          <a:xfrm>
            <a:off x="8420934" y="2167662"/>
            <a:ext cx="2970131" cy="1821307"/>
          </a:xfrm>
          <a:prstGeom prst="rect">
            <a:avLst/>
          </a:prstGeom>
        </p:spPr>
      </p:pic>
    </p:spTree>
    <p:extLst>
      <p:ext uri="{BB962C8B-B14F-4D97-AF65-F5344CB8AC3E}">
        <p14:creationId xmlns:p14="http://schemas.microsoft.com/office/powerpoint/2010/main" val="351086443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Grafik 3">
            <a:extLst>
              <a:ext uri="{FF2B5EF4-FFF2-40B4-BE49-F238E27FC236}">
                <a16:creationId xmlns:a16="http://schemas.microsoft.com/office/drawing/2014/main" id="{C718F963-A8B4-B412-F7C7-FF476B1709B3}"/>
              </a:ext>
            </a:extLst>
          </p:cNvPr>
          <p:cNvPicPr>
            <a:picLocks noChangeAspect="1"/>
          </p:cNvPicPr>
          <p:nvPr/>
        </p:nvPicPr>
        <p:blipFill>
          <a:blip r:embed="rId2" cstate="screen">
            <a:extLst>
              <a:ext uri="{28A0092B-C50C-407E-A947-70E740481C1C}">
                <a14:useLocalDpi xmlns:a14="http://schemas.microsoft.com/office/drawing/2010/main"/>
              </a:ext>
            </a:extLst>
          </a:blip>
          <a:srcRect/>
          <a:stretch/>
        </p:blipFill>
        <p:spPr>
          <a:xfrm>
            <a:off x="8888681" y="941717"/>
            <a:ext cx="2052035" cy="808965"/>
          </a:xfrm>
          <a:prstGeom prst="ellipse">
            <a:avLst/>
          </a:prstGeom>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sp>
        <p:nvSpPr>
          <p:cNvPr id="3" name="Inhaltsplatzhalter 2">
            <a:extLst>
              <a:ext uri="{FF2B5EF4-FFF2-40B4-BE49-F238E27FC236}">
                <a16:creationId xmlns:a16="http://schemas.microsoft.com/office/drawing/2014/main" id="{7A526A48-A70E-2AAB-DDDF-118EDF5E52A6}"/>
              </a:ext>
            </a:extLst>
          </p:cNvPr>
          <p:cNvSpPr>
            <a:spLocks noGrp="1"/>
          </p:cNvSpPr>
          <p:nvPr>
            <p:ph idx="1"/>
          </p:nvPr>
        </p:nvSpPr>
        <p:spPr>
          <a:xfrm>
            <a:off x="567267" y="941718"/>
            <a:ext cx="7730066" cy="5235246"/>
          </a:xfrm>
        </p:spPr>
        <p:txBody>
          <a:bodyPr>
            <a:normAutofit/>
          </a:bodyPr>
          <a:lstStyle/>
          <a:p>
            <a:pPr marL="0" indent="0">
              <a:buNone/>
            </a:pPr>
            <a:r>
              <a:rPr lang="de-DE" sz="1600" b="1" dirty="0">
                <a:latin typeface="Times New Roman" panose="02020603050405020304" pitchFamily="18" charset="0"/>
                <a:cs typeface="Times New Roman" panose="02020603050405020304" pitchFamily="18" charset="0"/>
              </a:rPr>
              <a:t>Ankunft in Mailand mit individuellen Verkehrsmitteln, Bahn, Flug oder Auto. Erleben Sie erste Erfahrung im Norden der Lombardei in dieser sehenswerten Millionenstadt.</a:t>
            </a:r>
          </a:p>
          <a:p>
            <a:pPr marL="0" indent="0">
              <a:buNone/>
            </a:pPr>
            <a:r>
              <a:rPr lang="de-DE" sz="1600" b="1" dirty="0">
                <a:latin typeface="Times New Roman" panose="02020603050405020304" pitchFamily="18" charset="0"/>
                <a:cs typeface="Times New Roman" panose="02020603050405020304" pitchFamily="18" charset="0"/>
              </a:rPr>
              <a:t>Tageziele:</a:t>
            </a:r>
          </a:p>
          <a:p>
            <a:pPr>
              <a:buFontTx/>
              <a:buChar char="-"/>
            </a:pPr>
            <a:r>
              <a:rPr lang="de-DE" sz="1400" dirty="0">
                <a:latin typeface="Times New Roman" panose="02020603050405020304" pitchFamily="18" charset="0"/>
                <a:cs typeface="Times New Roman" panose="02020603050405020304" pitchFamily="18" charset="0"/>
              </a:rPr>
              <a:t>Mailand (UNESCO-Welterbe 93: Dominikanerkirche Santa Maria delle Grazie)</a:t>
            </a:r>
          </a:p>
          <a:p>
            <a:pPr>
              <a:buFont typeface="Wingdings" panose="05000000000000000000" pitchFamily="2" charset="2"/>
              <a:buChar char="v"/>
            </a:pPr>
            <a:r>
              <a:rPr lang="de-DE" sz="1400" dirty="0">
                <a:latin typeface="Times New Roman" panose="02020603050405020304" pitchFamily="18" charset="0"/>
                <a:cs typeface="Times New Roman" panose="02020603050405020304" pitchFamily="18" charset="0"/>
              </a:rPr>
              <a:t>Die Kirche Santa Maria delle Grazie wurde 1463 errichtet und später von Bramante im Auftrag Ludovico il Moro ausgebaut. Leonardo da Vinci vollendete 1497 Das Abendmahl im Refektorium des zur Kirche gehörenden Klosters. Die Anlage wurde am 16. August 1943 bombardiert, sodass umfangreiche Wiederaufbaumaßnahmen notwendig wurden.</a:t>
            </a:r>
          </a:p>
          <a:p>
            <a:pPr>
              <a:buFont typeface="Courier New" panose="02070309020205020404" pitchFamily="49" charset="0"/>
              <a:buChar char="o"/>
            </a:pPr>
            <a:r>
              <a:rPr lang="de-DE" sz="1400" dirty="0">
                <a:latin typeface="Times New Roman" panose="02020603050405020304" pitchFamily="18" charset="0"/>
                <a:cs typeface="Times New Roman" panose="02020603050405020304" pitchFamily="18" charset="0"/>
              </a:rPr>
              <a:t>Übernachtung in der Stadt</a:t>
            </a:r>
          </a:p>
          <a:p>
            <a:pPr>
              <a:buFont typeface="Wingdings" panose="05000000000000000000" pitchFamily="2" charset="2"/>
              <a:buChar char="Ø"/>
            </a:pPr>
            <a:r>
              <a:rPr lang="de-DE" sz="1400" dirty="0">
                <a:latin typeface="Times New Roman" panose="02020603050405020304" pitchFamily="18" charset="0"/>
                <a:cs typeface="Times New Roman" panose="02020603050405020304" pitchFamily="18" charset="0"/>
              </a:rPr>
              <a:t>7,7 oder 53,9 km ab Flughafen</a:t>
            </a:r>
          </a:p>
        </p:txBody>
      </p:sp>
      <p:pic>
        <p:nvPicPr>
          <p:cNvPr id="6" name="Grafik 5">
            <a:extLst>
              <a:ext uri="{FF2B5EF4-FFF2-40B4-BE49-F238E27FC236}">
                <a16:creationId xmlns:a16="http://schemas.microsoft.com/office/drawing/2014/main" id="{DEF9DDFF-0013-6EF4-9875-2E766354049D}"/>
              </a:ext>
            </a:extLst>
          </p:cNvPr>
          <p:cNvPicPr>
            <a:picLocks noChangeAspect="1"/>
          </p:cNvPicPr>
          <p:nvPr/>
        </p:nvPicPr>
        <p:blipFill>
          <a:blip r:embed="rId3" cstate="screen">
            <a:extLst>
              <a:ext uri="{28A0092B-C50C-407E-A947-70E740481C1C}">
                <a14:useLocalDpi xmlns:a14="http://schemas.microsoft.com/office/drawing/2010/main"/>
              </a:ext>
            </a:extLst>
          </a:blip>
          <a:srcRect/>
          <a:stretch/>
        </p:blipFill>
        <p:spPr>
          <a:xfrm>
            <a:off x="8297333" y="2904330"/>
            <a:ext cx="3386568" cy="2309353"/>
          </a:xfrm>
          <a:prstGeom prst="rect">
            <a:avLst/>
          </a:prstGeom>
        </p:spPr>
      </p:pic>
    </p:spTree>
    <p:extLst>
      <p:ext uri="{BB962C8B-B14F-4D97-AF65-F5344CB8AC3E}">
        <p14:creationId xmlns:p14="http://schemas.microsoft.com/office/powerpoint/2010/main" val="144843995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Grafik 3">
            <a:extLst>
              <a:ext uri="{FF2B5EF4-FFF2-40B4-BE49-F238E27FC236}">
                <a16:creationId xmlns:a16="http://schemas.microsoft.com/office/drawing/2014/main" id="{C718F963-A8B4-B412-F7C7-FF476B1709B3}"/>
              </a:ext>
            </a:extLst>
          </p:cNvPr>
          <p:cNvPicPr>
            <a:picLocks noChangeAspect="1"/>
          </p:cNvPicPr>
          <p:nvPr/>
        </p:nvPicPr>
        <p:blipFill>
          <a:blip r:embed="rId2" cstate="screen">
            <a:extLst>
              <a:ext uri="{28A0092B-C50C-407E-A947-70E740481C1C}">
                <a14:useLocalDpi xmlns:a14="http://schemas.microsoft.com/office/drawing/2010/main"/>
              </a:ext>
            </a:extLst>
          </a:blip>
          <a:srcRect/>
          <a:stretch/>
        </p:blipFill>
        <p:spPr>
          <a:xfrm>
            <a:off x="9038077" y="898358"/>
            <a:ext cx="1975526" cy="978568"/>
          </a:xfrm>
          <a:prstGeom prst="ellipse">
            <a:avLst/>
          </a:prstGeom>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sp>
        <p:nvSpPr>
          <p:cNvPr id="3" name="Inhaltsplatzhalter 2">
            <a:extLst>
              <a:ext uri="{FF2B5EF4-FFF2-40B4-BE49-F238E27FC236}">
                <a16:creationId xmlns:a16="http://schemas.microsoft.com/office/drawing/2014/main" id="{7A526A48-A70E-2AAB-DDDF-118EDF5E52A6}"/>
              </a:ext>
            </a:extLst>
          </p:cNvPr>
          <p:cNvSpPr>
            <a:spLocks noGrp="1"/>
          </p:cNvSpPr>
          <p:nvPr>
            <p:ph idx="1"/>
          </p:nvPr>
        </p:nvSpPr>
        <p:spPr>
          <a:xfrm>
            <a:off x="567267" y="898358"/>
            <a:ext cx="7730066" cy="5278605"/>
          </a:xfrm>
        </p:spPr>
        <p:txBody>
          <a:bodyPr>
            <a:normAutofit/>
          </a:bodyPr>
          <a:lstStyle/>
          <a:p>
            <a:pPr marL="0" indent="0">
              <a:buNone/>
            </a:pPr>
            <a:r>
              <a:rPr lang="de-DE" sz="1600" b="1" dirty="0">
                <a:latin typeface="Times New Roman" panose="02020603050405020304" pitchFamily="18" charset="0"/>
                <a:cs typeface="Times New Roman" panose="02020603050405020304" pitchFamily="18" charset="0"/>
              </a:rPr>
              <a:t>Lernen sie den Norden des Appenin kennen indem sie den Piemont, die kulinarisch sehenswerte Region erkunden. Die Weine, Trüffel und Käse aus dem Piemont hat fast jeder Fan der italienischen Küche schon einmal probiert.</a:t>
            </a:r>
          </a:p>
          <a:p>
            <a:pPr marL="0" indent="0">
              <a:buNone/>
            </a:pPr>
            <a:r>
              <a:rPr lang="de-DE" sz="1600" b="1" dirty="0">
                <a:latin typeface="Times New Roman" panose="02020603050405020304" pitchFamily="18" charset="0"/>
                <a:cs typeface="Times New Roman" panose="02020603050405020304" pitchFamily="18" charset="0"/>
              </a:rPr>
              <a:t>Tageziele:</a:t>
            </a:r>
          </a:p>
          <a:p>
            <a:pPr>
              <a:buFontTx/>
              <a:buChar char="-"/>
            </a:pPr>
            <a:r>
              <a:rPr lang="de-DE" sz="1400" dirty="0">
                <a:latin typeface="Times New Roman" panose="02020603050405020304" pitchFamily="18" charset="0"/>
                <a:cs typeface="Times New Roman" panose="02020603050405020304" pitchFamily="18" charset="0"/>
              </a:rPr>
              <a:t>Mailand </a:t>
            </a:r>
          </a:p>
          <a:p>
            <a:pPr>
              <a:buFontTx/>
              <a:buChar char="-"/>
            </a:pPr>
            <a:r>
              <a:rPr lang="de-DE" sz="1400" dirty="0">
                <a:latin typeface="Times New Roman" panose="02020603050405020304" pitchFamily="18" charset="0"/>
                <a:cs typeface="Times New Roman" panose="02020603050405020304" pitchFamily="18" charset="0"/>
              </a:rPr>
              <a:t>Novara (Zwischenziel, sehenswerte Sakralbauten)</a:t>
            </a:r>
          </a:p>
          <a:p>
            <a:pPr>
              <a:buFontTx/>
              <a:buChar char="-"/>
            </a:pPr>
            <a:r>
              <a:rPr lang="de-DE" sz="1400" dirty="0">
                <a:latin typeface="Times New Roman" panose="02020603050405020304" pitchFamily="18" charset="0"/>
                <a:cs typeface="Times New Roman" panose="02020603050405020304" pitchFamily="18" charset="0"/>
              </a:rPr>
              <a:t>Umgebung des Piemont (UNESCO 1390: Weinanbaugebiete im Piemont) </a:t>
            </a:r>
          </a:p>
          <a:p>
            <a:pPr>
              <a:buFont typeface="Wingdings" panose="05000000000000000000" pitchFamily="2" charset="2"/>
              <a:buChar char="v"/>
            </a:pPr>
            <a:r>
              <a:rPr lang="de-DE" sz="1400" dirty="0">
                <a:latin typeface="Times New Roman" panose="02020603050405020304" pitchFamily="18" charset="0"/>
                <a:cs typeface="Times New Roman" panose="02020603050405020304" pitchFamily="18" charset="0"/>
              </a:rPr>
              <a:t>Die Welterbestätte umfasst fünf Weinanbaugebiete und ein Schloss in den Landschaften Langhe, Roero und Monferrat im Piemont.</a:t>
            </a:r>
          </a:p>
          <a:p>
            <a:pPr>
              <a:buFontTx/>
              <a:buChar char="-"/>
            </a:pPr>
            <a:r>
              <a:rPr lang="de-DE" sz="1400" dirty="0">
                <a:latin typeface="Times New Roman" panose="02020603050405020304" pitchFamily="18" charset="0"/>
                <a:cs typeface="Times New Roman" panose="02020603050405020304" pitchFamily="18" charset="0"/>
              </a:rPr>
              <a:t>Vercelli (Zwischenziel, sehenswerte Sakralbauten)</a:t>
            </a:r>
          </a:p>
          <a:p>
            <a:pPr>
              <a:buFontTx/>
              <a:buChar char="-"/>
            </a:pPr>
            <a:r>
              <a:rPr lang="de-DE" sz="1400" dirty="0">
                <a:latin typeface="Times New Roman" panose="02020603050405020304" pitchFamily="18" charset="0"/>
                <a:cs typeface="Times New Roman" panose="02020603050405020304" pitchFamily="18" charset="0"/>
              </a:rPr>
              <a:t>Turin (UNESCO-Welterbe 823: Residenzen des Königshauses Savoyen)</a:t>
            </a:r>
          </a:p>
          <a:p>
            <a:pPr>
              <a:buFont typeface="Wingdings" panose="05000000000000000000" pitchFamily="2" charset="2"/>
              <a:buChar char="v"/>
            </a:pPr>
            <a:r>
              <a:rPr lang="de-DE" sz="1400" dirty="0">
                <a:latin typeface="Times New Roman" panose="02020603050405020304" pitchFamily="18" charset="0"/>
                <a:cs typeface="Times New Roman" panose="02020603050405020304" pitchFamily="18" charset="0"/>
              </a:rPr>
              <a:t>Das Haus Savoyen begann ab 1562 in der Residenzstadt Turin und der umgebenden Region eine große Reihe von Bauvorhaben, um die Macht des Herrscherhauses zu demonstrieren. Es sind Schlösser und andere Repräsentationsbauwerke, die als herausragende Gebäudekomplexe entworfen und von den führenden Architekten und Künstler der Zeit verschönert worden sind.</a:t>
            </a:r>
          </a:p>
          <a:p>
            <a:pPr marL="0" indent="0">
              <a:buNone/>
            </a:pPr>
            <a:endParaRPr lang="de-DE" sz="1400" dirty="0">
              <a:latin typeface="Times New Roman" panose="02020603050405020304" pitchFamily="18" charset="0"/>
              <a:cs typeface="Times New Roman" panose="02020603050405020304" pitchFamily="18" charset="0"/>
            </a:endParaRPr>
          </a:p>
          <a:p>
            <a:pPr>
              <a:buFont typeface="Wingdings" panose="05000000000000000000" pitchFamily="2" charset="2"/>
              <a:buChar char="Ø"/>
            </a:pPr>
            <a:r>
              <a:rPr lang="de-DE" sz="1400" dirty="0">
                <a:latin typeface="Times New Roman" panose="02020603050405020304" pitchFamily="18" charset="0"/>
                <a:cs typeface="Times New Roman" panose="02020603050405020304" pitchFamily="18" charset="0"/>
              </a:rPr>
              <a:t> 157 km (Mautgebühr)</a:t>
            </a:r>
          </a:p>
        </p:txBody>
      </p:sp>
      <p:pic>
        <p:nvPicPr>
          <p:cNvPr id="6" name="Grafik 5">
            <a:extLst>
              <a:ext uri="{FF2B5EF4-FFF2-40B4-BE49-F238E27FC236}">
                <a16:creationId xmlns:a16="http://schemas.microsoft.com/office/drawing/2014/main" id="{DEF9DDFF-0013-6EF4-9875-2E766354049D}"/>
              </a:ext>
            </a:extLst>
          </p:cNvPr>
          <p:cNvPicPr>
            <a:picLocks noChangeAspect="1"/>
          </p:cNvPicPr>
          <p:nvPr/>
        </p:nvPicPr>
        <p:blipFill>
          <a:blip r:embed="rId3" cstate="screen">
            <a:extLst>
              <a:ext uri="{28A0092B-C50C-407E-A947-70E740481C1C}">
                <a14:useLocalDpi xmlns:a14="http://schemas.microsoft.com/office/drawing/2010/main"/>
              </a:ext>
            </a:extLst>
          </a:blip>
          <a:srcRect/>
          <a:stretch/>
        </p:blipFill>
        <p:spPr>
          <a:xfrm>
            <a:off x="8297333" y="2231028"/>
            <a:ext cx="3457015" cy="1408184"/>
          </a:xfrm>
          <a:prstGeom prst="rect">
            <a:avLst/>
          </a:prstGeom>
        </p:spPr>
      </p:pic>
    </p:spTree>
    <p:extLst>
      <p:ext uri="{BB962C8B-B14F-4D97-AF65-F5344CB8AC3E}">
        <p14:creationId xmlns:p14="http://schemas.microsoft.com/office/powerpoint/2010/main" val="84617450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Grafik 3">
            <a:extLst>
              <a:ext uri="{FF2B5EF4-FFF2-40B4-BE49-F238E27FC236}">
                <a16:creationId xmlns:a16="http://schemas.microsoft.com/office/drawing/2014/main" id="{C718F963-A8B4-B412-F7C7-FF476B1709B3}"/>
              </a:ext>
            </a:extLst>
          </p:cNvPr>
          <p:cNvPicPr>
            <a:picLocks noChangeAspect="1"/>
          </p:cNvPicPr>
          <p:nvPr/>
        </p:nvPicPr>
        <p:blipFill>
          <a:blip r:embed="rId2" cstate="screen">
            <a:extLst>
              <a:ext uri="{28A0092B-C50C-407E-A947-70E740481C1C}">
                <a14:useLocalDpi xmlns:a14="http://schemas.microsoft.com/office/drawing/2010/main"/>
              </a:ext>
            </a:extLst>
          </a:blip>
          <a:srcRect l="26957" r="26957"/>
          <a:stretch/>
        </p:blipFill>
        <p:spPr>
          <a:xfrm>
            <a:off x="9177423" y="842860"/>
            <a:ext cx="1474536" cy="1041437"/>
          </a:xfrm>
          <a:prstGeom prst="ellipse">
            <a:avLst/>
          </a:prstGeom>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sp>
        <p:nvSpPr>
          <p:cNvPr id="3" name="Inhaltsplatzhalter 2">
            <a:extLst>
              <a:ext uri="{FF2B5EF4-FFF2-40B4-BE49-F238E27FC236}">
                <a16:creationId xmlns:a16="http://schemas.microsoft.com/office/drawing/2014/main" id="{7A526A48-A70E-2AAB-DDDF-118EDF5E52A6}"/>
              </a:ext>
            </a:extLst>
          </p:cNvPr>
          <p:cNvSpPr>
            <a:spLocks noGrp="1"/>
          </p:cNvSpPr>
          <p:nvPr>
            <p:ph idx="1"/>
          </p:nvPr>
        </p:nvSpPr>
        <p:spPr>
          <a:xfrm>
            <a:off x="497305" y="842860"/>
            <a:ext cx="8509626" cy="4652006"/>
          </a:xfrm>
        </p:spPr>
        <p:txBody>
          <a:bodyPr>
            <a:normAutofit/>
          </a:bodyPr>
          <a:lstStyle/>
          <a:p>
            <a:pPr marL="0" indent="0">
              <a:buNone/>
            </a:pPr>
            <a:r>
              <a:rPr lang="de-DE" sz="1600" b="1" dirty="0">
                <a:latin typeface="Times New Roman" panose="02020603050405020304" pitchFamily="18" charset="0"/>
                <a:cs typeface="Times New Roman" panose="02020603050405020304" pitchFamily="18" charset="0"/>
              </a:rPr>
              <a:t>Lernen Sie Turin und die Umgebung in dieser Metropolitanprovinz kennen und erkunden Sie die Turiner Innenstadt.</a:t>
            </a:r>
          </a:p>
          <a:p>
            <a:pPr marL="0" indent="0">
              <a:buNone/>
            </a:pPr>
            <a:r>
              <a:rPr lang="de-DE" sz="1600" b="1" dirty="0">
                <a:latin typeface="Times New Roman" panose="02020603050405020304" pitchFamily="18" charset="0"/>
                <a:cs typeface="Times New Roman" panose="02020603050405020304" pitchFamily="18" charset="0"/>
              </a:rPr>
              <a:t>Tageziele:</a:t>
            </a:r>
          </a:p>
          <a:p>
            <a:pPr>
              <a:buFontTx/>
              <a:buChar char="-"/>
            </a:pPr>
            <a:r>
              <a:rPr lang="de-DE" sz="1400" dirty="0">
                <a:latin typeface="Times New Roman" panose="02020603050405020304" pitchFamily="18" charset="0"/>
                <a:cs typeface="Times New Roman" panose="02020603050405020304" pitchFamily="18" charset="0"/>
              </a:rPr>
              <a:t>Ivrea (UNESCO-Welterbe 1538: Ivrea, Industriestadt des 20. Jahrhundert)</a:t>
            </a:r>
          </a:p>
          <a:p>
            <a:pPr>
              <a:buFont typeface="Wingdings" panose="05000000000000000000" pitchFamily="2" charset="2"/>
              <a:buChar char="v"/>
            </a:pPr>
            <a:r>
              <a:rPr lang="de-DE" sz="1400" dirty="0">
                <a:latin typeface="Times New Roman" panose="02020603050405020304" pitchFamily="18" charset="0"/>
                <a:cs typeface="Times New Roman" panose="02020603050405020304" pitchFamily="18" charset="0"/>
              </a:rPr>
              <a:t>Ivrea wurde nach der Gründung der Firma Olivetti 1908 stark davon beeinflusst.</a:t>
            </a:r>
          </a:p>
          <a:p>
            <a:pPr>
              <a:buFontTx/>
              <a:buChar char="-"/>
            </a:pPr>
            <a:r>
              <a:rPr lang="de-DE" sz="1400" dirty="0">
                <a:latin typeface="Times New Roman" panose="02020603050405020304" pitchFamily="18" charset="0"/>
                <a:cs typeface="Times New Roman" panose="02020603050405020304" pitchFamily="18" charset="0"/>
              </a:rPr>
              <a:t>Turin (UNESCO-Welterbe 823: Residenzen des Königshauses Savoyen)</a:t>
            </a:r>
          </a:p>
          <a:p>
            <a:pPr marL="0" indent="0">
              <a:buNone/>
            </a:pPr>
            <a:endParaRPr lang="de-DE" sz="1400" dirty="0">
              <a:latin typeface="+mn-lt"/>
              <a:cs typeface="Times New Roman" panose="02020603050405020304" pitchFamily="18" charset="0"/>
            </a:endParaRPr>
          </a:p>
          <a:p>
            <a:pPr>
              <a:buFont typeface="Wingdings" panose="05000000000000000000" pitchFamily="2" charset="2"/>
              <a:buChar char="Ø"/>
            </a:pPr>
            <a:r>
              <a:rPr lang="de-DE" sz="1400" dirty="0">
                <a:latin typeface="Times New Roman" panose="02020603050405020304" pitchFamily="18" charset="0"/>
                <a:cs typeface="Times New Roman" panose="02020603050405020304" pitchFamily="18" charset="0"/>
              </a:rPr>
              <a:t> 106 km</a:t>
            </a:r>
          </a:p>
        </p:txBody>
      </p:sp>
      <p:pic>
        <p:nvPicPr>
          <p:cNvPr id="5" name="Grafik 4">
            <a:extLst>
              <a:ext uri="{FF2B5EF4-FFF2-40B4-BE49-F238E27FC236}">
                <a16:creationId xmlns:a16="http://schemas.microsoft.com/office/drawing/2014/main" id="{0DD1073B-A345-58F2-4E6E-F05D90425431}"/>
              </a:ext>
            </a:extLst>
          </p:cNvPr>
          <p:cNvPicPr>
            <a:picLocks noChangeAspect="1"/>
          </p:cNvPicPr>
          <p:nvPr/>
        </p:nvPicPr>
        <p:blipFill>
          <a:blip r:embed="rId3">
            <a:extLst>
              <a:ext uri="{28A0092B-C50C-407E-A947-70E740481C1C}">
                <a14:useLocalDpi xmlns:a14="http://schemas.microsoft.com/office/drawing/2010/main"/>
              </a:ext>
            </a:extLst>
          </a:blip>
          <a:srcRect/>
          <a:stretch/>
        </p:blipFill>
        <p:spPr>
          <a:xfrm>
            <a:off x="9006931" y="2128435"/>
            <a:ext cx="1815520" cy="3366431"/>
          </a:xfrm>
          <a:prstGeom prst="rect">
            <a:avLst/>
          </a:prstGeom>
        </p:spPr>
      </p:pic>
    </p:spTree>
    <p:extLst>
      <p:ext uri="{BB962C8B-B14F-4D97-AF65-F5344CB8AC3E}">
        <p14:creationId xmlns:p14="http://schemas.microsoft.com/office/powerpoint/2010/main" val="22738459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Grafik 3">
            <a:extLst>
              <a:ext uri="{FF2B5EF4-FFF2-40B4-BE49-F238E27FC236}">
                <a16:creationId xmlns:a16="http://schemas.microsoft.com/office/drawing/2014/main" id="{C718F963-A8B4-B412-F7C7-FF476B1709B3}"/>
              </a:ext>
            </a:extLst>
          </p:cNvPr>
          <p:cNvPicPr>
            <a:picLocks noChangeAspect="1"/>
          </p:cNvPicPr>
          <p:nvPr/>
        </p:nvPicPr>
        <p:blipFill>
          <a:blip r:embed="rId2" cstate="screen">
            <a:extLst>
              <a:ext uri="{28A0092B-C50C-407E-A947-70E740481C1C}">
                <a14:useLocalDpi xmlns:a14="http://schemas.microsoft.com/office/drawing/2010/main"/>
              </a:ext>
            </a:extLst>
          </a:blip>
          <a:srcRect l="7741" r="7741"/>
          <a:stretch/>
        </p:blipFill>
        <p:spPr>
          <a:xfrm>
            <a:off x="9374817" y="795912"/>
            <a:ext cx="1259316" cy="988417"/>
          </a:xfrm>
          <a:prstGeom prst="ellipse">
            <a:avLst/>
          </a:prstGeom>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sp>
        <p:nvSpPr>
          <p:cNvPr id="3" name="Inhaltsplatzhalter 2">
            <a:extLst>
              <a:ext uri="{FF2B5EF4-FFF2-40B4-BE49-F238E27FC236}">
                <a16:creationId xmlns:a16="http://schemas.microsoft.com/office/drawing/2014/main" id="{7A526A48-A70E-2AAB-DDDF-118EDF5E52A6}"/>
              </a:ext>
            </a:extLst>
          </p:cNvPr>
          <p:cNvSpPr>
            <a:spLocks noGrp="1"/>
          </p:cNvSpPr>
          <p:nvPr>
            <p:ph idx="1"/>
          </p:nvPr>
        </p:nvSpPr>
        <p:spPr>
          <a:xfrm>
            <a:off x="833082" y="677378"/>
            <a:ext cx="7974034" cy="5499585"/>
          </a:xfrm>
        </p:spPr>
        <p:txBody>
          <a:bodyPr>
            <a:normAutofit/>
          </a:bodyPr>
          <a:lstStyle/>
          <a:p>
            <a:pPr marL="0" indent="0">
              <a:buNone/>
            </a:pPr>
            <a:r>
              <a:rPr lang="de-DE" sz="1600" b="1" dirty="0">
                <a:latin typeface="Times New Roman" panose="02020603050405020304" pitchFamily="18" charset="0"/>
                <a:cs typeface="Times New Roman" panose="02020603050405020304" pitchFamily="18" charset="0"/>
              </a:rPr>
              <a:t>Entdecken Sie auf der Strecke von Turin nach Genua die sehenswerte Landschaft zwischen Berg und Meer.   </a:t>
            </a:r>
          </a:p>
          <a:p>
            <a:pPr marL="0" indent="0">
              <a:buNone/>
            </a:pPr>
            <a:r>
              <a:rPr lang="de-DE" sz="1600" b="1" dirty="0">
                <a:latin typeface="Times New Roman" panose="02020603050405020304" pitchFamily="18" charset="0"/>
                <a:cs typeface="Times New Roman" panose="02020603050405020304" pitchFamily="18" charset="0"/>
              </a:rPr>
              <a:t>Tageziele:</a:t>
            </a:r>
          </a:p>
          <a:p>
            <a:pPr>
              <a:buFontTx/>
              <a:buChar char="-"/>
            </a:pPr>
            <a:r>
              <a:rPr lang="de-DE" sz="1400" dirty="0">
                <a:latin typeface="Times New Roman" panose="02020603050405020304" pitchFamily="18" charset="0"/>
                <a:cs typeface="Times New Roman" panose="02020603050405020304" pitchFamily="18" charset="0"/>
              </a:rPr>
              <a:t>Bra (Zwischenziel, sehenswerte Landschaft)</a:t>
            </a:r>
          </a:p>
          <a:p>
            <a:pPr>
              <a:buFontTx/>
              <a:buChar char="-"/>
            </a:pPr>
            <a:r>
              <a:rPr lang="de-DE" sz="1400" dirty="0">
                <a:latin typeface="Times New Roman" panose="02020603050405020304" pitchFamily="18" charset="0"/>
                <a:cs typeface="Times New Roman" panose="02020603050405020304" pitchFamily="18" charset="0"/>
              </a:rPr>
              <a:t>Murazzano (Zwischenziel, sehenswerte Landschaft)</a:t>
            </a:r>
          </a:p>
          <a:p>
            <a:pPr>
              <a:buFontTx/>
              <a:buChar char="-"/>
            </a:pPr>
            <a:r>
              <a:rPr lang="de-DE" sz="1400" dirty="0">
                <a:latin typeface="Times New Roman" panose="02020603050405020304" pitchFamily="18" charset="0"/>
                <a:cs typeface="Times New Roman" panose="02020603050405020304" pitchFamily="18" charset="0"/>
              </a:rPr>
              <a:t>Savona (Zwischenziel, sehenswerter Hafen und Sakralbauten)</a:t>
            </a:r>
          </a:p>
          <a:p>
            <a:pPr>
              <a:buFontTx/>
              <a:buChar char="-"/>
            </a:pPr>
            <a:r>
              <a:rPr lang="de-DE" sz="1400" dirty="0">
                <a:latin typeface="Times New Roman" panose="02020603050405020304" pitchFamily="18" charset="0"/>
                <a:cs typeface="Times New Roman" panose="02020603050405020304" pitchFamily="18" charset="0"/>
              </a:rPr>
              <a:t>Varazze (Zwischenziel, sehenswerte Landschaft)</a:t>
            </a:r>
          </a:p>
          <a:p>
            <a:pPr>
              <a:buFontTx/>
              <a:buChar char="-"/>
            </a:pPr>
            <a:r>
              <a:rPr lang="de-DE" sz="1400" dirty="0">
                <a:latin typeface="Times New Roman" panose="02020603050405020304" pitchFamily="18" charset="0"/>
                <a:cs typeface="Times New Roman" panose="02020603050405020304" pitchFamily="18" charset="0"/>
              </a:rPr>
              <a:t>Arenzano (Zwischenziel, sehenswerte Landschaft)</a:t>
            </a:r>
          </a:p>
          <a:p>
            <a:pPr>
              <a:buFontTx/>
              <a:buChar char="-"/>
            </a:pPr>
            <a:r>
              <a:rPr lang="de-DE" sz="1400" dirty="0">
                <a:latin typeface="Times New Roman" panose="02020603050405020304" pitchFamily="18" charset="0"/>
                <a:cs typeface="Times New Roman" panose="02020603050405020304" pitchFamily="18" charset="0"/>
              </a:rPr>
              <a:t>Genua (UNESCO 1211: Genua: Le Strade Nuove und der Palazzi-dei-Rolli-Komplex)</a:t>
            </a:r>
          </a:p>
          <a:p>
            <a:pPr>
              <a:buFont typeface="Wingdings" panose="05000000000000000000" pitchFamily="2" charset="2"/>
              <a:buChar char="v"/>
            </a:pPr>
            <a:r>
              <a:rPr lang="de-DE" sz="1400" dirty="0">
                <a:latin typeface="Times New Roman" panose="02020603050405020304" pitchFamily="18" charset="0"/>
                <a:cs typeface="Times New Roman" panose="02020603050405020304" pitchFamily="18" charset="0"/>
              </a:rPr>
              <a:t>Im 16. und 17. Jahrhundert, als die Republik Genua auf ihrem Höhepunkt lag, wurden die Le Strade Nuove (Die neuen Straßen) und ein System aus Patrizierhäusern und prunkvollen Palästen im Stile der Renaissance und des Barocks, genannt Palazzi dei Rolli, errichtet.</a:t>
            </a:r>
          </a:p>
          <a:p>
            <a:pPr marL="0" indent="0">
              <a:buNone/>
            </a:pPr>
            <a:endParaRPr lang="de-DE" sz="1400" dirty="0">
              <a:latin typeface="Times New Roman" panose="02020603050405020304" pitchFamily="18" charset="0"/>
              <a:cs typeface="Times New Roman" panose="02020603050405020304" pitchFamily="18" charset="0"/>
            </a:endParaRPr>
          </a:p>
          <a:p>
            <a:pPr>
              <a:buFont typeface="Wingdings" panose="05000000000000000000" pitchFamily="2" charset="2"/>
              <a:buChar char="Ø"/>
            </a:pPr>
            <a:r>
              <a:rPr lang="de-DE" sz="1400" dirty="0">
                <a:latin typeface="Times New Roman" panose="02020603050405020304" pitchFamily="18" charset="0"/>
                <a:cs typeface="Times New Roman" panose="02020603050405020304" pitchFamily="18" charset="0"/>
              </a:rPr>
              <a:t>210 km (Mautgebühr)</a:t>
            </a:r>
          </a:p>
        </p:txBody>
      </p:sp>
      <p:pic>
        <p:nvPicPr>
          <p:cNvPr id="6" name="Grafik 5">
            <a:extLst>
              <a:ext uri="{FF2B5EF4-FFF2-40B4-BE49-F238E27FC236}">
                <a16:creationId xmlns:a16="http://schemas.microsoft.com/office/drawing/2014/main" id="{F66C3A29-A993-CE07-9666-400AA2C948BA}"/>
              </a:ext>
            </a:extLst>
          </p:cNvPr>
          <p:cNvPicPr>
            <a:picLocks noChangeAspect="1"/>
          </p:cNvPicPr>
          <p:nvPr/>
        </p:nvPicPr>
        <p:blipFill>
          <a:blip r:embed="rId3" cstate="screen">
            <a:extLst>
              <a:ext uri="{28A0092B-C50C-407E-A947-70E740481C1C}">
                <a14:useLocalDpi xmlns:a14="http://schemas.microsoft.com/office/drawing/2010/main"/>
              </a:ext>
            </a:extLst>
          </a:blip>
          <a:srcRect/>
          <a:stretch/>
        </p:blipFill>
        <p:spPr>
          <a:xfrm>
            <a:off x="8816035" y="2023829"/>
            <a:ext cx="2266832" cy="1685671"/>
          </a:xfrm>
          <a:prstGeom prst="rect">
            <a:avLst/>
          </a:prstGeom>
        </p:spPr>
      </p:pic>
    </p:spTree>
    <p:extLst>
      <p:ext uri="{BB962C8B-B14F-4D97-AF65-F5344CB8AC3E}">
        <p14:creationId xmlns:p14="http://schemas.microsoft.com/office/powerpoint/2010/main" val="382893340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Grafik 3">
            <a:extLst>
              <a:ext uri="{FF2B5EF4-FFF2-40B4-BE49-F238E27FC236}">
                <a16:creationId xmlns:a16="http://schemas.microsoft.com/office/drawing/2014/main" id="{C718F963-A8B4-B412-F7C7-FF476B1709B3}"/>
              </a:ext>
            </a:extLst>
          </p:cNvPr>
          <p:cNvPicPr>
            <a:picLocks noChangeAspect="1"/>
          </p:cNvPicPr>
          <p:nvPr/>
        </p:nvPicPr>
        <p:blipFill>
          <a:blip r:embed="rId2" cstate="screen">
            <a:extLst>
              <a:ext uri="{28A0092B-C50C-407E-A947-70E740481C1C}">
                <a14:useLocalDpi xmlns:a14="http://schemas.microsoft.com/office/drawing/2010/main"/>
              </a:ext>
            </a:extLst>
          </a:blip>
          <a:srcRect l="1607" r="1607"/>
          <a:stretch/>
        </p:blipFill>
        <p:spPr>
          <a:xfrm>
            <a:off x="9432812" y="880807"/>
            <a:ext cx="1203103" cy="859055"/>
          </a:xfrm>
          <a:prstGeom prst="ellipse">
            <a:avLst/>
          </a:prstGeom>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sp>
        <p:nvSpPr>
          <p:cNvPr id="3" name="Inhaltsplatzhalter 2">
            <a:extLst>
              <a:ext uri="{FF2B5EF4-FFF2-40B4-BE49-F238E27FC236}">
                <a16:creationId xmlns:a16="http://schemas.microsoft.com/office/drawing/2014/main" id="{7A526A48-A70E-2AAB-DDDF-118EDF5E52A6}"/>
              </a:ext>
            </a:extLst>
          </p:cNvPr>
          <p:cNvSpPr>
            <a:spLocks noGrp="1"/>
          </p:cNvSpPr>
          <p:nvPr>
            <p:ph idx="1"/>
          </p:nvPr>
        </p:nvSpPr>
        <p:spPr>
          <a:xfrm>
            <a:off x="533400" y="880807"/>
            <a:ext cx="8027763" cy="5296155"/>
          </a:xfrm>
        </p:spPr>
        <p:txBody>
          <a:bodyPr>
            <a:normAutofit/>
          </a:bodyPr>
          <a:lstStyle/>
          <a:p>
            <a:pPr marL="0" indent="0">
              <a:buNone/>
            </a:pPr>
            <a:r>
              <a:rPr lang="de-DE" sz="1600" b="1" dirty="0">
                <a:latin typeface="Times New Roman" panose="02020603050405020304" pitchFamily="18" charset="0"/>
                <a:cs typeface="Times New Roman" panose="02020603050405020304" pitchFamily="18" charset="0"/>
              </a:rPr>
              <a:t>Folgen Sie entlang der Küste vorbei an verschieden UNESCO Welterbestätten in die Architektur der Toskana.  </a:t>
            </a:r>
          </a:p>
          <a:p>
            <a:pPr marL="0" indent="0">
              <a:buNone/>
            </a:pPr>
            <a:r>
              <a:rPr lang="de-DE" sz="1600" b="1" dirty="0">
                <a:latin typeface="Times New Roman" panose="02020603050405020304" pitchFamily="18" charset="0"/>
                <a:cs typeface="Times New Roman" panose="02020603050405020304" pitchFamily="18" charset="0"/>
              </a:rPr>
              <a:t>Tageziele:</a:t>
            </a:r>
          </a:p>
          <a:p>
            <a:pPr>
              <a:buFontTx/>
              <a:buChar char="-"/>
            </a:pPr>
            <a:r>
              <a:rPr lang="de-DE" sz="1300" dirty="0">
                <a:latin typeface="Times New Roman" panose="02020603050405020304" pitchFamily="18" charset="0"/>
                <a:cs typeface="Times New Roman" panose="02020603050405020304" pitchFamily="18" charset="0"/>
              </a:rPr>
              <a:t>Ligurische Küste (UNESCO 826: Portovenere und Cinque Terre mit den Inseln Palmaria, Tino und Tinetto) </a:t>
            </a:r>
          </a:p>
          <a:p>
            <a:pPr>
              <a:buFont typeface="Wingdings" panose="05000000000000000000" pitchFamily="2" charset="2"/>
              <a:buChar char="v"/>
            </a:pPr>
            <a:r>
              <a:rPr lang="de-DE" sz="1300" dirty="0">
                <a:latin typeface="Times New Roman" panose="02020603050405020304" pitchFamily="18" charset="0"/>
                <a:cs typeface="Times New Roman" panose="02020603050405020304" pitchFamily="18" charset="0"/>
              </a:rPr>
              <a:t>Die „fünf Länder“, wie die Cinque Terre übersetzt heißen, sind ein Küstenstreifen der steilabfallenden ligurischen Küste. Die Steilküste und die umgebende Landschaft zeigen deutlich ihren Einfluss auf den Städtebau. Die seit etwa einem Jahrtausend bestehende Kulturlandschaft hatte einen großen Einfluss auf den Städtebau.</a:t>
            </a:r>
          </a:p>
          <a:p>
            <a:pPr>
              <a:buFontTx/>
              <a:buChar char="-"/>
            </a:pPr>
            <a:r>
              <a:rPr lang="de-DE" sz="1300" dirty="0">
                <a:latin typeface="Times New Roman" panose="02020603050405020304" pitchFamily="18" charset="0"/>
                <a:cs typeface="Times New Roman" panose="02020603050405020304" pitchFamily="18" charset="0"/>
              </a:rPr>
              <a:t>Carrara (Marmorsteinbrüche und sehenswerte Altstadt)</a:t>
            </a:r>
          </a:p>
          <a:p>
            <a:pPr>
              <a:buFontTx/>
              <a:buChar char="-"/>
            </a:pPr>
            <a:r>
              <a:rPr lang="de-DE" sz="1300" dirty="0">
                <a:latin typeface="Times New Roman" panose="02020603050405020304" pitchFamily="18" charset="0"/>
                <a:cs typeface="Times New Roman" panose="02020603050405020304" pitchFamily="18" charset="0"/>
              </a:rPr>
              <a:t>Massa (Zwischenziel, sehenswerte Altstadt)</a:t>
            </a:r>
          </a:p>
          <a:p>
            <a:pPr>
              <a:buFontTx/>
              <a:buChar char="-"/>
            </a:pPr>
            <a:r>
              <a:rPr lang="de-DE" sz="1300" dirty="0">
                <a:latin typeface="Times New Roman" panose="02020603050405020304" pitchFamily="18" charset="0"/>
                <a:cs typeface="Times New Roman" panose="02020603050405020304" pitchFamily="18" charset="0"/>
              </a:rPr>
              <a:t>Viareggio (Sehenswerte Altstadt und Strandpromenade)</a:t>
            </a:r>
          </a:p>
          <a:p>
            <a:pPr marL="0" indent="0">
              <a:buNone/>
            </a:pPr>
            <a:endParaRPr lang="de-DE" sz="1300" dirty="0">
              <a:latin typeface="Times New Roman" panose="02020603050405020304" pitchFamily="18" charset="0"/>
              <a:cs typeface="Times New Roman" panose="02020603050405020304" pitchFamily="18" charset="0"/>
            </a:endParaRPr>
          </a:p>
          <a:p>
            <a:pPr>
              <a:buFont typeface="Wingdings" panose="05000000000000000000" pitchFamily="2" charset="2"/>
              <a:buChar char="Ø"/>
            </a:pPr>
            <a:r>
              <a:rPr lang="de-DE" sz="1300" dirty="0">
                <a:latin typeface="Times New Roman" panose="02020603050405020304" pitchFamily="18" charset="0"/>
                <a:cs typeface="Times New Roman" panose="02020603050405020304" pitchFamily="18" charset="0"/>
              </a:rPr>
              <a:t>177 km (Mautgebühr)</a:t>
            </a:r>
          </a:p>
        </p:txBody>
      </p:sp>
      <p:pic>
        <p:nvPicPr>
          <p:cNvPr id="5" name="Grafik 4">
            <a:extLst>
              <a:ext uri="{FF2B5EF4-FFF2-40B4-BE49-F238E27FC236}">
                <a16:creationId xmlns:a16="http://schemas.microsoft.com/office/drawing/2014/main" id="{FF63F63A-2F7A-78F8-DAF7-9B92F1455C2B}"/>
              </a:ext>
            </a:extLst>
          </p:cNvPr>
          <p:cNvPicPr>
            <a:picLocks noChangeAspect="1"/>
          </p:cNvPicPr>
          <p:nvPr/>
        </p:nvPicPr>
        <p:blipFill>
          <a:blip r:embed="rId3" cstate="screen">
            <a:extLst>
              <a:ext uri="{28A0092B-C50C-407E-A947-70E740481C1C}">
                <a14:useLocalDpi xmlns:a14="http://schemas.microsoft.com/office/drawing/2010/main"/>
              </a:ext>
            </a:extLst>
          </a:blip>
          <a:srcRect/>
          <a:stretch/>
        </p:blipFill>
        <p:spPr>
          <a:xfrm>
            <a:off x="8561163" y="2254523"/>
            <a:ext cx="2946400" cy="1626829"/>
          </a:xfrm>
          <a:prstGeom prst="rect">
            <a:avLst/>
          </a:prstGeom>
        </p:spPr>
      </p:pic>
    </p:spTree>
    <p:extLst>
      <p:ext uri="{BB962C8B-B14F-4D97-AF65-F5344CB8AC3E}">
        <p14:creationId xmlns:p14="http://schemas.microsoft.com/office/powerpoint/2010/main" val="52904213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Grafik 3">
            <a:extLst>
              <a:ext uri="{FF2B5EF4-FFF2-40B4-BE49-F238E27FC236}">
                <a16:creationId xmlns:a16="http://schemas.microsoft.com/office/drawing/2014/main" id="{C718F963-A8B4-B412-F7C7-FF476B1709B3}"/>
              </a:ext>
            </a:extLst>
          </p:cNvPr>
          <p:cNvPicPr>
            <a:picLocks noChangeAspect="1"/>
          </p:cNvPicPr>
          <p:nvPr/>
        </p:nvPicPr>
        <p:blipFill>
          <a:blip r:embed="rId2" cstate="screen">
            <a:extLst>
              <a:ext uri="{28A0092B-C50C-407E-A947-70E740481C1C}">
                <a14:useLocalDpi xmlns:a14="http://schemas.microsoft.com/office/drawing/2010/main"/>
              </a:ext>
            </a:extLst>
          </a:blip>
          <a:srcRect l="13661" r="13661"/>
          <a:stretch/>
        </p:blipFill>
        <p:spPr>
          <a:xfrm>
            <a:off x="9162584" y="630728"/>
            <a:ext cx="1553543" cy="1192140"/>
          </a:xfrm>
          <a:prstGeom prst="ellipse">
            <a:avLst/>
          </a:prstGeom>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sp>
        <p:nvSpPr>
          <p:cNvPr id="3" name="Inhaltsplatzhalter 2">
            <a:extLst>
              <a:ext uri="{FF2B5EF4-FFF2-40B4-BE49-F238E27FC236}">
                <a16:creationId xmlns:a16="http://schemas.microsoft.com/office/drawing/2014/main" id="{7A526A48-A70E-2AAB-DDDF-118EDF5E52A6}"/>
              </a:ext>
            </a:extLst>
          </p:cNvPr>
          <p:cNvSpPr>
            <a:spLocks noGrp="1"/>
          </p:cNvSpPr>
          <p:nvPr>
            <p:ph idx="1"/>
          </p:nvPr>
        </p:nvSpPr>
        <p:spPr>
          <a:xfrm>
            <a:off x="838200" y="630728"/>
            <a:ext cx="7633236" cy="5320894"/>
          </a:xfrm>
        </p:spPr>
        <p:txBody>
          <a:bodyPr>
            <a:normAutofit/>
          </a:bodyPr>
          <a:lstStyle/>
          <a:p>
            <a:pPr marL="0" indent="0">
              <a:buNone/>
            </a:pPr>
            <a:r>
              <a:rPr lang="de-DE" b="1" dirty="0">
                <a:latin typeface="Times New Roman" panose="02020603050405020304" pitchFamily="18" charset="0"/>
                <a:cs typeface="Times New Roman" panose="02020603050405020304" pitchFamily="18" charset="0"/>
              </a:rPr>
              <a:t>Erleben Sie die Toskana mit neuen Augen und finden Sie neue Erfahrungen mit Eindrücken aus Spieleklassikern.</a:t>
            </a:r>
          </a:p>
          <a:p>
            <a:pPr marL="0" indent="0">
              <a:buNone/>
            </a:pPr>
            <a:r>
              <a:rPr lang="de-DE" b="1" dirty="0">
                <a:latin typeface="Times New Roman" panose="02020603050405020304" pitchFamily="18" charset="0"/>
                <a:cs typeface="Times New Roman" panose="02020603050405020304" pitchFamily="18" charset="0"/>
              </a:rPr>
              <a:t>Tageziele:</a:t>
            </a:r>
          </a:p>
          <a:p>
            <a:pPr>
              <a:buFontTx/>
              <a:buChar char="-"/>
            </a:pPr>
            <a:r>
              <a:rPr lang="de-DE" sz="1600" dirty="0">
                <a:latin typeface="Times New Roman" panose="02020603050405020304" pitchFamily="18" charset="0"/>
                <a:cs typeface="Times New Roman" panose="02020603050405020304" pitchFamily="18" charset="0"/>
              </a:rPr>
              <a:t>Montecatini Terme (UNESCO-Welterbe 1613: Bedeutende Kurstädte Europas)</a:t>
            </a:r>
          </a:p>
          <a:p>
            <a:pPr>
              <a:buFontTx/>
              <a:buChar char="-"/>
            </a:pPr>
            <a:r>
              <a:rPr lang="de-DE" sz="1600" dirty="0">
                <a:latin typeface="Times New Roman" panose="02020603050405020304" pitchFamily="18" charset="0"/>
                <a:cs typeface="Times New Roman" panose="02020603050405020304" pitchFamily="18" charset="0"/>
              </a:rPr>
              <a:t>Lucca (Sehenswerte Altstadt, Bekannt aus Assassin‘s Creed Embers)</a:t>
            </a:r>
          </a:p>
          <a:p>
            <a:pPr>
              <a:buFontTx/>
              <a:buChar char="-"/>
            </a:pPr>
            <a:r>
              <a:rPr lang="de-DE" sz="1600" dirty="0">
                <a:latin typeface="Times New Roman" panose="02020603050405020304" pitchFamily="18" charset="0"/>
                <a:cs typeface="Times New Roman" panose="02020603050405020304" pitchFamily="18" charset="0"/>
              </a:rPr>
              <a:t>Pisa (UNESCO-Welterbe 395: Die Piazza del Duomo in Pisa)</a:t>
            </a:r>
          </a:p>
          <a:p>
            <a:pPr>
              <a:buFontTx/>
              <a:buChar char="-"/>
            </a:pPr>
            <a:r>
              <a:rPr lang="de-DE" sz="1600" dirty="0">
                <a:latin typeface="Times New Roman" panose="02020603050405020304" pitchFamily="18" charset="0"/>
                <a:cs typeface="Times New Roman" panose="02020603050405020304" pitchFamily="18" charset="0"/>
              </a:rPr>
              <a:t>Livorno (Sehenswerte Altstadt)</a:t>
            </a:r>
          </a:p>
          <a:p>
            <a:pPr>
              <a:buFontTx/>
              <a:buChar char="-"/>
            </a:pPr>
            <a:endParaRPr lang="de-DE" sz="1800" dirty="0">
              <a:latin typeface="Times New Roman" panose="02020603050405020304" pitchFamily="18" charset="0"/>
              <a:cs typeface="Times New Roman" panose="02020603050405020304" pitchFamily="18" charset="0"/>
            </a:endParaRPr>
          </a:p>
          <a:p>
            <a:pPr>
              <a:buFont typeface="Wingdings" panose="05000000000000000000" pitchFamily="2" charset="2"/>
              <a:buChar char="Ø"/>
            </a:pPr>
            <a:r>
              <a:rPr lang="de-DE" sz="1800" dirty="0">
                <a:latin typeface="Times New Roman" panose="02020603050405020304" pitchFamily="18" charset="0"/>
                <a:cs typeface="Times New Roman" panose="02020603050405020304" pitchFamily="18" charset="0"/>
              </a:rPr>
              <a:t>132 km (Mautgebühr)</a:t>
            </a:r>
          </a:p>
        </p:txBody>
      </p:sp>
      <p:pic>
        <p:nvPicPr>
          <p:cNvPr id="5" name="Grafik 4">
            <a:extLst>
              <a:ext uri="{FF2B5EF4-FFF2-40B4-BE49-F238E27FC236}">
                <a16:creationId xmlns:a16="http://schemas.microsoft.com/office/drawing/2014/main" id="{384D257A-A14D-11D0-3715-F13CA502D120}"/>
              </a:ext>
            </a:extLst>
          </p:cNvPr>
          <p:cNvPicPr>
            <a:picLocks noChangeAspect="1"/>
          </p:cNvPicPr>
          <p:nvPr/>
        </p:nvPicPr>
        <p:blipFill>
          <a:blip r:embed="rId3" cstate="screen">
            <a:extLst>
              <a:ext uri="{28A0092B-C50C-407E-A947-70E740481C1C}">
                <a14:useLocalDpi xmlns:a14="http://schemas.microsoft.com/office/drawing/2010/main"/>
              </a:ext>
            </a:extLst>
          </a:blip>
          <a:srcRect/>
          <a:stretch/>
        </p:blipFill>
        <p:spPr>
          <a:xfrm>
            <a:off x="8479529" y="2078496"/>
            <a:ext cx="2930214" cy="2331813"/>
          </a:xfrm>
          <a:prstGeom prst="rect">
            <a:avLst/>
          </a:prstGeom>
        </p:spPr>
      </p:pic>
    </p:spTree>
    <p:extLst>
      <p:ext uri="{BB962C8B-B14F-4D97-AF65-F5344CB8AC3E}">
        <p14:creationId xmlns:p14="http://schemas.microsoft.com/office/powerpoint/2010/main" val="182486533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Grafik 3">
            <a:extLst>
              <a:ext uri="{FF2B5EF4-FFF2-40B4-BE49-F238E27FC236}">
                <a16:creationId xmlns:a16="http://schemas.microsoft.com/office/drawing/2014/main" id="{C718F963-A8B4-B412-F7C7-FF476B1709B3}"/>
              </a:ext>
            </a:extLst>
          </p:cNvPr>
          <p:cNvPicPr>
            <a:picLocks noChangeAspect="1"/>
          </p:cNvPicPr>
          <p:nvPr/>
        </p:nvPicPr>
        <p:blipFill>
          <a:blip r:embed="rId2" cstate="screen">
            <a:extLst>
              <a:ext uri="{28A0092B-C50C-407E-A947-70E740481C1C}">
                <a14:useLocalDpi xmlns:a14="http://schemas.microsoft.com/office/drawing/2010/main"/>
              </a:ext>
            </a:extLst>
          </a:blip>
          <a:srcRect t="11766" b="11766"/>
          <a:stretch/>
        </p:blipFill>
        <p:spPr>
          <a:xfrm>
            <a:off x="9161642" y="680292"/>
            <a:ext cx="1679427" cy="1126406"/>
          </a:xfrm>
          <a:prstGeom prst="ellipse">
            <a:avLst/>
          </a:prstGeom>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sp>
        <p:nvSpPr>
          <p:cNvPr id="6" name="Inhaltsplatzhalter 2">
            <a:extLst>
              <a:ext uri="{FF2B5EF4-FFF2-40B4-BE49-F238E27FC236}">
                <a16:creationId xmlns:a16="http://schemas.microsoft.com/office/drawing/2014/main" id="{6B90366F-1886-3A35-2017-068D62F2E4E7}"/>
              </a:ext>
            </a:extLst>
          </p:cNvPr>
          <p:cNvSpPr>
            <a:spLocks noGrp="1"/>
          </p:cNvSpPr>
          <p:nvPr>
            <p:ph idx="1"/>
          </p:nvPr>
        </p:nvSpPr>
        <p:spPr>
          <a:xfrm>
            <a:off x="358140" y="680292"/>
            <a:ext cx="8222593" cy="5784676"/>
          </a:xfrm>
        </p:spPr>
        <p:txBody>
          <a:bodyPr>
            <a:normAutofit/>
          </a:bodyPr>
          <a:lstStyle/>
          <a:p>
            <a:pPr marL="0" indent="0">
              <a:buNone/>
            </a:pPr>
            <a:r>
              <a:rPr lang="de-DE" sz="1600" b="1" dirty="0">
                <a:latin typeface="Times New Roman" panose="02020603050405020304" pitchFamily="18" charset="0"/>
                <a:cs typeface="Times New Roman" panose="02020603050405020304" pitchFamily="18" charset="0"/>
              </a:rPr>
              <a:t>Folgen Sie in der Toskana den Eindrücken verschiedene Moderne Filme und Spieleklassiker und entwickeln Sie eine neue Sichtweise auf die Umgebung der Zeit.</a:t>
            </a:r>
          </a:p>
          <a:p>
            <a:pPr marL="0" indent="0">
              <a:buNone/>
            </a:pPr>
            <a:r>
              <a:rPr lang="de-DE" sz="1600" b="1" dirty="0">
                <a:latin typeface="Times New Roman" panose="02020603050405020304" pitchFamily="18" charset="0"/>
                <a:cs typeface="Times New Roman" panose="02020603050405020304" pitchFamily="18" charset="0"/>
              </a:rPr>
              <a:t>Tageziele:</a:t>
            </a:r>
          </a:p>
          <a:p>
            <a:pPr>
              <a:buFontTx/>
              <a:buChar char="-"/>
            </a:pPr>
            <a:r>
              <a:rPr lang="de-DE" sz="1400" dirty="0">
                <a:latin typeface="Times New Roman" panose="02020603050405020304" pitchFamily="18" charset="0"/>
                <a:cs typeface="Times New Roman" panose="02020603050405020304" pitchFamily="18" charset="0"/>
              </a:rPr>
              <a:t>Volterra (UNESCO 5006: Historische Altstadt und Kulturlandschaft, Twilight-Saga)</a:t>
            </a:r>
          </a:p>
          <a:p>
            <a:pPr>
              <a:buFontTx/>
              <a:buChar char="-"/>
            </a:pPr>
            <a:r>
              <a:rPr lang="de-DE" sz="1400" dirty="0">
                <a:latin typeface="Times New Roman" panose="02020603050405020304" pitchFamily="18" charset="0"/>
                <a:cs typeface="Times New Roman" panose="02020603050405020304" pitchFamily="18" charset="0"/>
              </a:rPr>
              <a:t>San Gimignano (UNESCO 550: Historische Stadtzentrum, Assassin‘s Creed II)</a:t>
            </a:r>
          </a:p>
          <a:p>
            <a:pPr>
              <a:buFontTx/>
              <a:buChar char="-"/>
            </a:pPr>
            <a:r>
              <a:rPr lang="de-DE" sz="1400" dirty="0">
                <a:latin typeface="Times New Roman" panose="02020603050405020304" pitchFamily="18" charset="0"/>
                <a:cs typeface="Times New Roman" panose="02020603050405020304" pitchFamily="18" charset="0"/>
              </a:rPr>
              <a:t>Monterigioni (Assassin‘s Creed II und Brotherhood)</a:t>
            </a:r>
          </a:p>
          <a:p>
            <a:pPr>
              <a:buFontTx/>
              <a:buChar char="-"/>
            </a:pPr>
            <a:r>
              <a:rPr lang="de-DE" sz="1400" dirty="0">
                <a:latin typeface="Times New Roman" panose="02020603050405020304" pitchFamily="18" charset="0"/>
                <a:cs typeface="Times New Roman" panose="02020603050405020304" pitchFamily="18" charset="0"/>
              </a:rPr>
              <a:t>Umland von Siena (UNESCO 1026: Val d‘Orcia)</a:t>
            </a:r>
          </a:p>
          <a:p>
            <a:pPr>
              <a:buFont typeface="Wingdings" panose="05000000000000000000" pitchFamily="2" charset="2"/>
              <a:buChar char="v"/>
            </a:pPr>
            <a:r>
              <a:rPr lang="de-DE" sz="1400" dirty="0">
                <a:latin typeface="Times New Roman" panose="02020603050405020304" pitchFamily="18" charset="0"/>
                <a:cs typeface="Times New Roman" panose="02020603050405020304" pitchFamily="18" charset="0"/>
              </a:rPr>
              <a:t>Die Landschaft des Val d’Orcia ist Teil des landwirtschaftlichen Hinterlands von Siena, im 14. und 15. Jahrhundert neugestaltet, um ein idealisiertes Modell der guten Regierungsführung zu reflektieren und ein ästhetisch erfreuliches Landschaftsbild zu erstellen. Die Landschaft besitzt eine unverwechselbare Ästhetik mit flachen Kreide-Ebenen und fast kegelförmigen Hügel mit befestigten Siedlungen.</a:t>
            </a:r>
          </a:p>
          <a:p>
            <a:pPr>
              <a:buFontTx/>
              <a:buChar char="-"/>
            </a:pPr>
            <a:r>
              <a:rPr lang="de-DE" sz="1400" dirty="0">
                <a:latin typeface="Times New Roman" panose="02020603050405020304" pitchFamily="18" charset="0"/>
                <a:cs typeface="Times New Roman" panose="02020603050405020304" pitchFamily="18" charset="0"/>
              </a:rPr>
              <a:t>Siena (UNESCO 717: Historisches Stadtzentrum)</a:t>
            </a:r>
          </a:p>
          <a:p>
            <a:pPr>
              <a:buFont typeface="Wingdings" panose="05000000000000000000" pitchFamily="2" charset="2"/>
              <a:buChar char="v"/>
            </a:pPr>
            <a:r>
              <a:rPr lang="de-DE" sz="1400" dirty="0">
                <a:latin typeface="Times New Roman" panose="02020603050405020304" pitchFamily="18" charset="0"/>
                <a:cs typeface="Times New Roman" panose="02020603050405020304" pitchFamily="18" charset="0"/>
              </a:rPr>
              <a:t>Siena entstand aus einer etruskischen Siedlung und erlangte im Mittelalter eine große Bedeutung. Die Altstadt entstand zwischen dem 12. und 15. Jahrhundert im gotischen Stil und beeinflusste die Städteplanung und Kunst in Europa. Eines der bedeutendsten Beispiele der gotischen Architektur in Italien ist der Dom Santa Maria Assunta. Der Bau wurde Anfang des 13. Jahrhunderts begonnen und zog sich bis in das 14. Jahrhundert hinein. Wahrzeichen der Stadt ist jedoch das Alte Rathaus mit dem ortsbildprägenden Turm.</a:t>
            </a:r>
          </a:p>
          <a:p>
            <a:pPr marL="0" indent="0">
              <a:buNone/>
            </a:pPr>
            <a:endParaRPr lang="de-DE" sz="1400" dirty="0">
              <a:latin typeface="Times New Roman" panose="02020603050405020304" pitchFamily="18" charset="0"/>
              <a:cs typeface="Times New Roman" panose="02020603050405020304" pitchFamily="18" charset="0"/>
            </a:endParaRPr>
          </a:p>
          <a:p>
            <a:pPr>
              <a:buFont typeface="Wingdings" panose="05000000000000000000" pitchFamily="2" charset="2"/>
              <a:buChar char="Ø"/>
            </a:pPr>
            <a:r>
              <a:rPr lang="de-DE" sz="1400" dirty="0">
                <a:latin typeface="Times New Roman" panose="02020603050405020304" pitchFamily="18" charset="0"/>
                <a:cs typeface="Times New Roman" panose="02020603050405020304" pitchFamily="18" charset="0"/>
              </a:rPr>
              <a:t>151 km (Mautgebühr)</a:t>
            </a:r>
          </a:p>
        </p:txBody>
      </p:sp>
      <p:pic>
        <p:nvPicPr>
          <p:cNvPr id="3" name="Grafik 2">
            <a:extLst>
              <a:ext uri="{FF2B5EF4-FFF2-40B4-BE49-F238E27FC236}">
                <a16:creationId xmlns:a16="http://schemas.microsoft.com/office/drawing/2014/main" id="{8AE95BBE-12AE-49C7-008B-DC0FB95058F1}"/>
              </a:ext>
            </a:extLst>
          </p:cNvPr>
          <p:cNvPicPr>
            <a:picLocks noChangeAspect="1"/>
          </p:cNvPicPr>
          <p:nvPr/>
        </p:nvPicPr>
        <p:blipFill>
          <a:blip r:embed="rId3" cstate="screen">
            <a:extLst>
              <a:ext uri="{28A0092B-C50C-407E-A947-70E740481C1C}">
                <a14:useLocalDpi xmlns:a14="http://schemas.microsoft.com/office/drawing/2010/main"/>
              </a:ext>
            </a:extLst>
          </a:blip>
          <a:srcRect/>
          <a:stretch/>
        </p:blipFill>
        <p:spPr>
          <a:xfrm>
            <a:off x="8580733" y="2087566"/>
            <a:ext cx="2836541" cy="1341434"/>
          </a:xfrm>
          <a:prstGeom prst="rect">
            <a:avLst/>
          </a:prstGeom>
        </p:spPr>
      </p:pic>
    </p:spTree>
    <p:extLst>
      <p:ext uri="{BB962C8B-B14F-4D97-AF65-F5344CB8AC3E}">
        <p14:creationId xmlns:p14="http://schemas.microsoft.com/office/powerpoint/2010/main" val="154017746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Grafik 3">
            <a:extLst>
              <a:ext uri="{FF2B5EF4-FFF2-40B4-BE49-F238E27FC236}">
                <a16:creationId xmlns:a16="http://schemas.microsoft.com/office/drawing/2014/main" id="{C718F963-A8B4-B412-F7C7-FF476B1709B3}"/>
              </a:ext>
            </a:extLst>
          </p:cNvPr>
          <p:cNvPicPr>
            <a:picLocks noChangeAspect="1"/>
          </p:cNvPicPr>
          <p:nvPr/>
        </p:nvPicPr>
        <p:blipFill>
          <a:blip r:embed="rId2" cstate="screen">
            <a:extLst>
              <a:ext uri="{28A0092B-C50C-407E-A947-70E740481C1C}">
                <a14:useLocalDpi xmlns:a14="http://schemas.microsoft.com/office/drawing/2010/main"/>
              </a:ext>
            </a:extLst>
          </a:blip>
          <a:srcRect t="1053" b="1053"/>
          <a:stretch/>
        </p:blipFill>
        <p:spPr>
          <a:xfrm>
            <a:off x="9198523" y="936536"/>
            <a:ext cx="1441857" cy="807598"/>
          </a:xfrm>
          <a:prstGeom prst="ellipse">
            <a:avLst/>
          </a:prstGeom>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sp>
        <p:nvSpPr>
          <p:cNvPr id="6" name="Inhaltsplatzhalter 2">
            <a:extLst>
              <a:ext uri="{FF2B5EF4-FFF2-40B4-BE49-F238E27FC236}">
                <a16:creationId xmlns:a16="http://schemas.microsoft.com/office/drawing/2014/main" id="{69477186-DD86-4879-4630-BDB6C9A25135}"/>
              </a:ext>
            </a:extLst>
          </p:cNvPr>
          <p:cNvSpPr>
            <a:spLocks noGrp="1"/>
          </p:cNvSpPr>
          <p:nvPr>
            <p:ph idx="1"/>
          </p:nvPr>
        </p:nvSpPr>
        <p:spPr>
          <a:xfrm>
            <a:off x="358141" y="936536"/>
            <a:ext cx="8206638" cy="4984930"/>
          </a:xfrm>
        </p:spPr>
        <p:txBody>
          <a:bodyPr>
            <a:normAutofit/>
          </a:bodyPr>
          <a:lstStyle/>
          <a:p>
            <a:pPr marL="0" indent="0">
              <a:buNone/>
            </a:pPr>
            <a:r>
              <a:rPr lang="de-DE" sz="1600" b="1" dirty="0">
                <a:latin typeface="Times New Roman" panose="02020603050405020304" pitchFamily="18" charset="0"/>
                <a:cs typeface="Times New Roman" panose="02020603050405020304" pitchFamily="18" charset="0"/>
              </a:rPr>
              <a:t>Entdecken Sie die Hauptstadt der Toskana und deren kulturellen Erbe Italiens.</a:t>
            </a:r>
          </a:p>
          <a:p>
            <a:pPr marL="0" indent="0">
              <a:buNone/>
            </a:pPr>
            <a:r>
              <a:rPr lang="de-DE" sz="1600" b="1" dirty="0">
                <a:latin typeface="Times New Roman" panose="02020603050405020304" pitchFamily="18" charset="0"/>
                <a:cs typeface="Times New Roman" panose="02020603050405020304" pitchFamily="18" charset="0"/>
              </a:rPr>
              <a:t>Tageziele:</a:t>
            </a:r>
          </a:p>
          <a:p>
            <a:pPr>
              <a:buFontTx/>
              <a:buChar char="-"/>
            </a:pPr>
            <a:r>
              <a:rPr lang="de-DE" sz="1400" dirty="0">
                <a:latin typeface="Times New Roman" panose="02020603050405020304" pitchFamily="18" charset="0"/>
                <a:cs typeface="Times New Roman" panose="02020603050405020304" pitchFamily="18" charset="0"/>
              </a:rPr>
              <a:t>Umland von Florenz (UNESCO-Welterbe 175: Villen und Gärten der Medici)</a:t>
            </a:r>
          </a:p>
          <a:p>
            <a:pPr lvl="1">
              <a:buFont typeface="Wingdings" panose="05000000000000000000" pitchFamily="2" charset="2"/>
              <a:buChar char="v"/>
            </a:pPr>
            <a:r>
              <a:rPr lang="de-DE" sz="1400" dirty="0">
                <a:latin typeface="Times New Roman" panose="02020603050405020304" pitchFamily="18" charset="0"/>
                <a:cs typeface="Times New Roman" panose="02020603050405020304" pitchFamily="18" charset="0"/>
              </a:rPr>
              <a:t>Zwölf Villen und zwei Lustgärten, die in der Toskana liegen und zwischen dem 15. und 17. Jahrhundert erbaut worden sind, legen Zeugnis über den Einfluss der Familie Medici auf die europäische Kunst und Kultur ab.</a:t>
            </a:r>
          </a:p>
          <a:p>
            <a:pPr>
              <a:buFontTx/>
              <a:buChar char="-"/>
            </a:pPr>
            <a:r>
              <a:rPr lang="de-DE" sz="1400" dirty="0">
                <a:latin typeface="Times New Roman" panose="02020603050405020304" pitchFamily="18" charset="0"/>
                <a:cs typeface="Times New Roman" panose="02020603050405020304" pitchFamily="18" charset="0"/>
              </a:rPr>
              <a:t>Florenz (UNESCO-Welterbe 174: Historisches Stadtzentrum)</a:t>
            </a:r>
          </a:p>
          <a:p>
            <a:pPr lvl="1">
              <a:buFont typeface="Wingdings" panose="05000000000000000000" pitchFamily="2" charset="2"/>
              <a:buChar char="v"/>
            </a:pPr>
            <a:r>
              <a:rPr lang="de-DE" sz="1400" dirty="0">
                <a:latin typeface="Times New Roman" panose="02020603050405020304" pitchFamily="18" charset="0"/>
                <a:cs typeface="Times New Roman" panose="02020603050405020304" pitchFamily="18" charset="0"/>
              </a:rPr>
              <a:t>Die </a:t>
            </a:r>
            <a:r>
              <a:rPr lang="de-DE" sz="1400" i="1" dirty="0">
                <a:latin typeface="Times New Roman" panose="02020603050405020304" pitchFamily="18" charset="0"/>
                <a:cs typeface="Times New Roman" panose="02020603050405020304" pitchFamily="18" charset="0"/>
              </a:rPr>
              <a:t>Uffizien</a:t>
            </a:r>
            <a:r>
              <a:rPr lang="de-DE" sz="1400" dirty="0">
                <a:latin typeface="Times New Roman" panose="02020603050405020304" pitchFamily="18" charset="0"/>
                <a:cs typeface="Times New Roman" panose="02020603050405020304" pitchFamily="18" charset="0"/>
              </a:rPr>
              <a:t> neben der Piazza della Signoria, die unter der Herrschaft der Medici als Verwaltungsgebäude für das Großherzogtum Toscana entstanden, beherbergen eines der weltweit bedeutendsten Museen für klassische Kunst, insbesondere der italienischen Malerei.</a:t>
            </a:r>
          </a:p>
          <a:p>
            <a:pPr lvl="1">
              <a:buFont typeface="Wingdings" panose="05000000000000000000" pitchFamily="2" charset="2"/>
              <a:buChar char="v"/>
            </a:pPr>
            <a:r>
              <a:rPr lang="de-DE" sz="1400" dirty="0">
                <a:latin typeface="Times New Roman" panose="02020603050405020304" pitchFamily="18" charset="0"/>
                <a:cs typeface="Times New Roman" panose="02020603050405020304" pitchFamily="18" charset="0"/>
              </a:rPr>
              <a:t>Der </a:t>
            </a:r>
            <a:r>
              <a:rPr lang="de-DE" sz="1400" i="1" dirty="0">
                <a:latin typeface="Times New Roman" panose="02020603050405020304" pitchFamily="18" charset="0"/>
                <a:cs typeface="Times New Roman" panose="02020603050405020304" pitchFamily="18" charset="0"/>
              </a:rPr>
              <a:t>Palazzo Pitti</a:t>
            </a:r>
            <a:r>
              <a:rPr lang="de-DE" sz="1400" dirty="0">
                <a:latin typeface="Times New Roman" panose="02020603050405020304" pitchFamily="18" charset="0"/>
                <a:cs typeface="Times New Roman" panose="02020603050405020304" pitchFamily="18" charset="0"/>
              </a:rPr>
              <a:t>, gegenüber der Piazza della Signoria jenseits des Arno gelegen, beherbergt heute die ehemalige Privatsammlung der Medici. Angeschlossen an den Palast ist der Boboli-Garten mit eindrucksvoller Landschaftsgestaltung und vielen Skulpturen, dahinter das Belvedere, das einen Blick über die Stadt erlaubt.</a:t>
            </a:r>
          </a:p>
          <a:p>
            <a:pPr marL="457200" lvl="1" indent="0">
              <a:buNone/>
            </a:pPr>
            <a:endParaRPr lang="de-DE" sz="1400" dirty="0">
              <a:latin typeface="Times New Roman" panose="02020603050405020304" pitchFamily="18" charset="0"/>
              <a:cs typeface="Times New Roman" panose="02020603050405020304" pitchFamily="18" charset="0"/>
            </a:endParaRPr>
          </a:p>
          <a:p>
            <a:pPr>
              <a:buFont typeface="Wingdings" panose="05000000000000000000" pitchFamily="2" charset="2"/>
              <a:buChar char="Ø"/>
            </a:pPr>
            <a:r>
              <a:rPr lang="de-DE" sz="1400" dirty="0">
                <a:latin typeface="Times New Roman" panose="02020603050405020304" pitchFamily="18" charset="0"/>
                <a:cs typeface="Times New Roman" panose="02020603050405020304" pitchFamily="18" charset="0"/>
              </a:rPr>
              <a:t> 80 km (Mautgebühr)</a:t>
            </a:r>
          </a:p>
        </p:txBody>
      </p:sp>
      <p:pic>
        <p:nvPicPr>
          <p:cNvPr id="3" name="Grafik 2">
            <a:extLst>
              <a:ext uri="{FF2B5EF4-FFF2-40B4-BE49-F238E27FC236}">
                <a16:creationId xmlns:a16="http://schemas.microsoft.com/office/drawing/2014/main" id="{F5990DDA-5F02-56DC-F9A6-A6006EB58252}"/>
              </a:ext>
            </a:extLst>
          </p:cNvPr>
          <p:cNvPicPr>
            <a:picLocks noChangeAspect="1"/>
          </p:cNvPicPr>
          <p:nvPr/>
        </p:nvPicPr>
        <p:blipFill>
          <a:blip r:embed="rId3">
            <a:extLst>
              <a:ext uri="{28A0092B-C50C-407E-A947-70E740481C1C}">
                <a14:useLocalDpi xmlns:a14="http://schemas.microsoft.com/office/drawing/2010/main"/>
              </a:ext>
            </a:extLst>
          </a:blip>
          <a:srcRect/>
          <a:stretch/>
        </p:blipFill>
        <p:spPr>
          <a:xfrm>
            <a:off x="8951128" y="1975738"/>
            <a:ext cx="1936646" cy="4313758"/>
          </a:xfrm>
          <a:prstGeom prst="rect">
            <a:avLst/>
          </a:prstGeom>
        </p:spPr>
      </p:pic>
    </p:spTree>
    <p:extLst>
      <p:ext uri="{BB962C8B-B14F-4D97-AF65-F5344CB8AC3E}">
        <p14:creationId xmlns:p14="http://schemas.microsoft.com/office/powerpoint/2010/main" val="311864196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a:themeElements>
    <a:clrScheme name="Ion">
      <a:dk1>
        <a:sysClr val="windowText" lastClr="000000"/>
      </a:dk1>
      <a:lt1>
        <a:sysClr val="window" lastClr="FFFFFF"/>
      </a:lt1>
      <a:dk2>
        <a:srgbClr val="1E5155"/>
      </a:dk2>
      <a:lt2>
        <a:srgbClr val="EBEBEB"/>
      </a:lt2>
      <a:accent1>
        <a:srgbClr val="B01513"/>
      </a:accent1>
      <a:accent2>
        <a:srgbClr val="EA6312"/>
      </a:accent2>
      <a:accent3>
        <a:srgbClr val="E6B729"/>
      </a:accent3>
      <a:accent4>
        <a:srgbClr val="6AAC90"/>
      </a:accent4>
      <a:accent5>
        <a:srgbClr val="54849A"/>
      </a:accent5>
      <a:accent6>
        <a:srgbClr val="9E5E9B"/>
      </a:accent6>
      <a:hlink>
        <a:srgbClr val="58C1BA"/>
      </a:hlink>
      <a:folHlink>
        <a:srgbClr val="9DFFCB"/>
      </a:folHlink>
    </a:clrScheme>
    <a:fontScheme name="Benutzerdefiniert 1">
      <a:majorFont>
        <a:latin typeface="Times New Roman"/>
        <a:ea typeface=""/>
        <a:cs typeface=""/>
      </a:majorFont>
      <a:minorFont>
        <a:latin typeface="Times New Roman"/>
        <a:ea typeface=""/>
        <a:cs typeface=""/>
      </a:minorFont>
    </a:fontScheme>
    <a:fmtScheme name="Ion">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7000"/>
                <a:hueMod val="88000"/>
                <a:satMod val="130000"/>
                <a:lumMod val="124000"/>
              </a:schemeClr>
            </a:gs>
            <a:gs pos="100000">
              <a:schemeClr val="phClr">
                <a:tint val="96000"/>
                <a:shade val="88000"/>
                <a:hueMod val="108000"/>
                <a:satMod val="164000"/>
                <a:lumMod val="76000"/>
              </a:schemeClr>
            </a:gs>
          </a:gsLst>
          <a:path path="circle">
            <a:fillToRect l="45000" t="65000" r="125000" b="100000"/>
          </a:path>
        </a:gradFill>
        <a:blipFill rotWithShape="1">
          <a:blip xmlns:r="http://schemas.openxmlformats.org/officeDocument/2006/relationships" r:embed="rId1">
            <a:duotone>
              <a:schemeClr val="phClr">
                <a:shade val="69000"/>
                <a:hueMod val="108000"/>
                <a:satMod val="164000"/>
                <a:lumMod val="74000"/>
              </a:schemeClr>
              <a:schemeClr val="phClr">
                <a:tint val="96000"/>
                <a:hueMod val="88000"/>
                <a:satMod val="140000"/>
                <a:lumMod val="132000"/>
              </a:schemeClr>
            </a:duotone>
          </a:blip>
          <a:stretch/>
        </a:blipFill>
      </a:bgFillStyleLst>
    </a:fmtScheme>
  </a:themeElements>
  <a:objectDefaults/>
  <a:extraClrSchemeLst/>
  <a:extLst>
    <a:ext uri="{05A4C25C-085E-4340-85A3-A5531E510DB2}">
      <thm15:themeFamily xmlns:thm15="http://schemas.microsoft.com/office/thememl/2012/main" name="Ion" id="{B8441ADB-2E43-4AF7-B97A-BD870242C6A8}" vid="{292E63A9-BB86-4E3D-B92A-7223C6510D2E}"/>
    </a:ext>
  </a:extLst>
</a:theme>
</file>

<file path=docProps/app.xml><?xml version="1.0" encoding="utf-8"?>
<Properties xmlns="http://schemas.openxmlformats.org/officeDocument/2006/extended-properties" xmlns:vt="http://schemas.openxmlformats.org/officeDocument/2006/docPropsVTypes">
  <Template>Ion</Template>
  <TotalTime>0</TotalTime>
  <Words>2357</Words>
  <Application>Microsoft Office PowerPoint</Application>
  <PresentationFormat>Breitbild</PresentationFormat>
  <Paragraphs>154</Paragraphs>
  <Slides>19</Slides>
  <Notes>0</Notes>
  <HiddenSlides>0</HiddenSlides>
  <MMClips>0</MMClips>
  <ScaleCrop>false</ScaleCrop>
  <HeadingPairs>
    <vt:vector size="6" baseType="variant">
      <vt:variant>
        <vt:lpstr>Verwendete Schriftarten</vt:lpstr>
      </vt:variant>
      <vt:variant>
        <vt:i4>5</vt:i4>
      </vt:variant>
      <vt:variant>
        <vt:lpstr>Design</vt:lpstr>
      </vt:variant>
      <vt:variant>
        <vt:i4>1</vt:i4>
      </vt:variant>
      <vt:variant>
        <vt:lpstr>Folientitel</vt:lpstr>
      </vt:variant>
      <vt:variant>
        <vt:i4>19</vt:i4>
      </vt:variant>
    </vt:vector>
  </HeadingPairs>
  <TitlesOfParts>
    <vt:vector size="25" baseType="lpstr">
      <vt:lpstr>Arial</vt:lpstr>
      <vt:lpstr>Courier New</vt:lpstr>
      <vt:lpstr>Times New Roman</vt:lpstr>
      <vt:lpstr>Wingdings</vt:lpstr>
      <vt:lpstr>Wingdings 3</vt:lpstr>
      <vt:lpstr>Ion</vt:lpstr>
      <vt:lpstr>Rundreise  Norditalien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Scheuer Traveling Services</dc:title>
  <dc:creator>Frank-Peter Scheuer</dc:creator>
  <cp:lastModifiedBy>Frank-Peter Scheuer</cp:lastModifiedBy>
  <cp:revision>14</cp:revision>
  <dcterms:created xsi:type="dcterms:W3CDTF">2022-08-16T08:59:41Z</dcterms:created>
  <dcterms:modified xsi:type="dcterms:W3CDTF">2023-07-25T08:18:25Z</dcterms:modified>
</cp:coreProperties>
</file>

<file path=docProps/thumbnail.jpeg>
</file>